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97" autoAdjust="0"/>
    <p:restoredTop sz="86408" autoAdjust="0"/>
  </p:normalViewPr>
  <p:slideViewPr>
    <p:cSldViewPr>
      <p:cViewPr varScale="1">
        <p:scale>
          <a:sx n="113" d="100"/>
          <a:sy n="113" d="100"/>
        </p:scale>
        <p:origin x="22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482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1D52B-854E-41EF-967C-3F02ED848D6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786E6A-3C91-41F2-A1FA-2324EEFB8A99}">
      <dgm:prSet phldrT="[Текст]"/>
      <dgm:spPr/>
      <dgm:t>
        <a:bodyPr/>
        <a:lstStyle/>
        <a:p>
          <a:r>
            <a:rPr lang="ru-RU" dirty="0"/>
            <a:t>Схема  комплекса  имеет повышенное напряжение, по сравнению с обычными комплексами. Благодаря этому  заряд аккумуляторов продолжается и в пасмурную погоду (снег, дождь).  Кроме того, при падающем снеге зимой, работающая панель самоочищается за счет нагрева рабочей поверхности. Снег тает.  Обычные панели, используемые в других комплексах,  в пасмурную погоду перестают работать.</a:t>
          </a:r>
        </a:p>
      </dgm:t>
    </dgm:pt>
    <dgm:pt modelId="{1637C39E-6E2B-40AE-9525-6461D2952F0F}" type="parTrans" cxnId="{C4A2A7DF-2FDA-45D9-AD2C-9C7555E9A200}">
      <dgm:prSet/>
      <dgm:spPr/>
      <dgm:t>
        <a:bodyPr/>
        <a:lstStyle/>
        <a:p>
          <a:endParaRPr lang="ru-RU"/>
        </a:p>
      </dgm:t>
    </dgm:pt>
    <dgm:pt modelId="{8CA9827A-BB7D-4012-866F-E71A5CC270CF}" type="sibTrans" cxnId="{C4A2A7DF-2FDA-45D9-AD2C-9C7555E9A200}">
      <dgm:prSet/>
      <dgm:spPr/>
      <dgm:t>
        <a:bodyPr/>
        <a:lstStyle/>
        <a:p>
          <a:endParaRPr lang="ru-RU"/>
        </a:p>
      </dgm:t>
    </dgm:pt>
    <dgm:pt modelId="{09070E53-CDB2-410E-98BC-FFEAC31F97AC}">
      <dgm:prSet phldrT="[Текст]"/>
      <dgm:spPr/>
      <dgm:t>
        <a:bodyPr/>
        <a:lstStyle/>
        <a:p>
          <a:r>
            <a:rPr lang="ru-RU" dirty="0"/>
            <a:t>Время автономной работы комплекса при полном отсутствии солнца (100% темнота) и ветра (штиль) трое суток. </a:t>
          </a:r>
        </a:p>
      </dgm:t>
    </dgm:pt>
    <dgm:pt modelId="{5E5185C6-EEAF-4FC1-B60A-75379BD89426}" type="parTrans" cxnId="{9161E94F-31B3-465B-A730-471E5C6E3688}">
      <dgm:prSet/>
      <dgm:spPr/>
      <dgm:t>
        <a:bodyPr/>
        <a:lstStyle/>
        <a:p>
          <a:endParaRPr lang="ru-RU"/>
        </a:p>
      </dgm:t>
    </dgm:pt>
    <dgm:pt modelId="{52F7BC14-65CC-4133-BEC8-33360C3E0300}" type="sibTrans" cxnId="{9161E94F-31B3-465B-A730-471E5C6E3688}">
      <dgm:prSet/>
      <dgm:spPr/>
      <dgm:t>
        <a:bodyPr/>
        <a:lstStyle/>
        <a:p>
          <a:endParaRPr lang="ru-RU"/>
        </a:p>
      </dgm:t>
    </dgm:pt>
    <dgm:pt modelId="{CAA6F7F6-4B8E-4BC0-9244-12E8E638E97D}">
      <dgm:prSet/>
      <dgm:spPr/>
      <dgm:t>
        <a:bodyPr/>
        <a:lstStyle/>
        <a:p>
          <a:r>
            <a:rPr lang="ru-RU" dirty="0"/>
            <a:t>Электрооборудование </a:t>
          </a:r>
          <a:r>
            <a:rPr lang="ru-RU" dirty="0" err="1"/>
            <a:t>АОК</a:t>
          </a:r>
          <a:r>
            <a:rPr lang="ru-RU" dirty="0"/>
            <a:t> </a:t>
          </a:r>
          <a:r>
            <a:rPr lang="ru-RU" dirty="0" err="1"/>
            <a:t>ЮСТ</a:t>
          </a:r>
          <a:r>
            <a:rPr lang="ru-RU" dirty="0"/>
            <a:t>  способно работать в тяжелых климатических условиях, резких перепадов температур, влажности, вибрациях, ветре.</a:t>
          </a:r>
        </a:p>
      </dgm:t>
    </dgm:pt>
    <dgm:pt modelId="{1A40D960-B87A-4412-A9D9-C4D83808B7A0}" type="parTrans" cxnId="{26DEED6D-2028-41DB-B5A0-088BAF1B8919}">
      <dgm:prSet/>
      <dgm:spPr/>
      <dgm:t>
        <a:bodyPr/>
        <a:lstStyle/>
        <a:p>
          <a:endParaRPr lang="ru-RU"/>
        </a:p>
      </dgm:t>
    </dgm:pt>
    <dgm:pt modelId="{0EE037AB-3596-429C-BCD4-246147B14E97}" type="sibTrans" cxnId="{26DEED6D-2028-41DB-B5A0-088BAF1B8919}">
      <dgm:prSet/>
      <dgm:spPr/>
      <dgm:t>
        <a:bodyPr/>
        <a:lstStyle/>
        <a:p>
          <a:endParaRPr lang="ru-RU"/>
        </a:p>
      </dgm:t>
    </dgm:pt>
    <dgm:pt modelId="{75851AC3-75FB-4F8B-8F87-2BB91A7B0BE6}">
      <dgm:prSet/>
      <dgm:spPr/>
      <dgm:t>
        <a:bodyPr/>
        <a:lstStyle/>
        <a:p>
          <a:r>
            <a:rPr lang="ru-RU" dirty="0"/>
            <a:t>Автономный осветительный комплекс </a:t>
          </a:r>
          <a:r>
            <a:rPr lang="ru-RU" dirty="0" err="1"/>
            <a:t>ЮСТ</a:t>
          </a:r>
          <a:r>
            <a:rPr lang="ru-RU" dirty="0"/>
            <a:t> сертифицирован уполномоченным органом России и продекларирован в Таможенном Союзе, соответствует    требованиям безопасности и надежности, что особенно важно  при использовании его в местах скопления людей или в местах, где от освещенности места, стабильности освещения зависит безопасность лиц, находящихся в зоне его действия (пешеходные переходы, остановки, парковки).    </a:t>
          </a:r>
        </a:p>
      </dgm:t>
    </dgm:pt>
    <dgm:pt modelId="{99F52C5E-312E-49BF-8930-3D4F8EDBB4F8}" type="parTrans" cxnId="{D9B67E26-5BD9-4140-B7E5-9E5F8C6B7752}">
      <dgm:prSet/>
      <dgm:spPr/>
      <dgm:t>
        <a:bodyPr/>
        <a:lstStyle/>
        <a:p>
          <a:endParaRPr lang="ru-RU"/>
        </a:p>
      </dgm:t>
    </dgm:pt>
    <dgm:pt modelId="{E1A15DE5-E867-404C-AB1B-8EBAD5B15FB0}" type="sibTrans" cxnId="{D9B67E26-5BD9-4140-B7E5-9E5F8C6B7752}">
      <dgm:prSet/>
      <dgm:spPr/>
      <dgm:t>
        <a:bodyPr/>
        <a:lstStyle/>
        <a:p>
          <a:endParaRPr lang="ru-RU"/>
        </a:p>
      </dgm:t>
    </dgm:pt>
    <dgm:pt modelId="{FFD30FD4-94C3-42DB-AA9B-D9173898675D}" type="pres">
      <dgm:prSet presAssocID="{7B81D52B-854E-41EF-967C-3F02ED848D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1F93B2-A018-4F67-8812-08D5F845F928}" type="pres">
      <dgm:prSet presAssocID="{15786E6A-3C91-41F2-A1FA-2324EEFB8A99}" presName="node" presStyleLbl="node1" presStyleIdx="0" presStyleCnt="4" custScaleY="208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D258B-FDFD-41D6-9931-4C1B66D32463}" type="pres">
      <dgm:prSet presAssocID="{8CA9827A-BB7D-4012-866F-E71A5CC270CF}" presName="sibTrans" presStyleCnt="0"/>
      <dgm:spPr/>
    </dgm:pt>
    <dgm:pt modelId="{E58F4B14-E71E-4F37-AEAD-8E5FE8EBC5AA}" type="pres">
      <dgm:prSet presAssocID="{09070E53-CDB2-410E-98BC-FFEAC31F97AC}" presName="node" presStyleLbl="node1" presStyleIdx="1" presStyleCnt="4" custScaleY="193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2FF02-796D-4C9E-9E1D-97AE9E456EAC}" type="pres">
      <dgm:prSet presAssocID="{52F7BC14-65CC-4133-BEC8-33360C3E0300}" presName="sibTrans" presStyleCnt="0"/>
      <dgm:spPr/>
    </dgm:pt>
    <dgm:pt modelId="{3BC6F610-4334-4D9E-9FA3-4D375E0E9065}" type="pres">
      <dgm:prSet presAssocID="{CAA6F7F6-4B8E-4BC0-9244-12E8E638E97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02821-E029-4197-9466-E37B6000C060}" type="pres">
      <dgm:prSet presAssocID="{0EE037AB-3596-429C-BCD4-246147B14E97}" presName="sibTrans" presStyleCnt="0"/>
      <dgm:spPr/>
    </dgm:pt>
    <dgm:pt modelId="{E2C4C88C-7D6F-4542-BDDA-41B09589689A}" type="pres">
      <dgm:prSet presAssocID="{75851AC3-75FB-4F8B-8F87-2BB91A7B0BE6}" presName="node" presStyleLbl="node1" presStyleIdx="3" presStyleCnt="4" custScaleY="223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A2A7DF-2FDA-45D9-AD2C-9C7555E9A200}" srcId="{7B81D52B-854E-41EF-967C-3F02ED848D66}" destId="{15786E6A-3C91-41F2-A1FA-2324EEFB8A99}" srcOrd="0" destOrd="0" parTransId="{1637C39E-6E2B-40AE-9525-6461D2952F0F}" sibTransId="{8CA9827A-BB7D-4012-866F-E71A5CC270CF}"/>
    <dgm:cxn modelId="{9161E94F-31B3-465B-A730-471E5C6E3688}" srcId="{7B81D52B-854E-41EF-967C-3F02ED848D66}" destId="{09070E53-CDB2-410E-98BC-FFEAC31F97AC}" srcOrd="1" destOrd="0" parTransId="{5E5185C6-EEAF-4FC1-B60A-75379BD89426}" sibTransId="{52F7BC14-65CC-4133-BEC8-33360C3E0300}"/>
    <dgm:cxn modelId="{26DEED6D-2028-41DB-B5A0-088BAF1B8919}" srcId="{7B81D52B-854E-41EF-967C-3F02ED848D66}" destId="{CAA6F7F6-4B8E-4BC0-9244-12E8E638E97D}" srcOrd="2" destOrd="0" parTransId="{1A40D960-B87A-4412-A9D9-C4D83808B7A0}" sibTransId="{0EE037AB-3596-429C-BCD4-246147B14E97}"/>
    <dgm:cxn modelId="{D9B67E26-5BD9-4140-B7E5-9E5F8C6B7752}" srcId="{7B81D52B-854E-41EF-967C-3F02ED848D66}" destId="{75851AC3-75FB-4F8B-8F87-2BB91A7B0BE6}" srcOrd="3" destOrd="0" parTransId="{99F52C5E-312E-49BF-8930-3D4F8EDBB4F8}" sibTransId="{E1A15DE5-E867-404C-AB1B-8EBAD5B15FB0}"/>
    <dgm:cxn modelId="{EE93A4FC-B493-4FC3-9372-2DF08D2370A3}" type="presOf" srcId="{09070E53-CDB2-410E-98BC-FFEAC31F97AC}" destId="{E58F4B14-E71E-4F37-AEAD-8E5FE8EBC5AA}" srcOrd="0" destOrd="0" presId="urn:microsoft.com/office/officeart/2005/8/layout/default"/>
    <dgm:cxn modelId="{797FBCE1-0861-4A9E-A917-16E0A76F5846}" type="presOf" srcId="{CAA6F7F6-4B8E-4BC0-9244-12E8E638E97D}" destId="{3BC6F610-4334-4D9E-9FA3-4D375E0E9065}" srcOrd="0" destOrd="0" presId="urn:microsoft.com/office/officeart/2005/8/layout/default"/>
    <dgm:cxn modelId="{FDF1A991-37D1-406E-8B16-161C5930A36F}" type="presOf" srcId="{15786E6A-3C91-41F2-A1FA-2324EEFB8A99}" destId="{B31F93B2-A018-4F67-8812-08D5F845F928}" srcOrd="0" destOrd="0" presId="urn:microsoft.com/office/officeart/2005/8/layout/default"/>
    <dgm:cxn modelId="{181ED0B7-FE57-46C1-9776-ED9247802E8D}" type="presOf" srcId="{75851AC3-75FB-4F8B-8F87-2BB91A7B0BE6}" destId="{E2C4C88C-7D6F-4542-BDDA-41B09589689A}" srcOrd="0" destOrd="0" presId="urn:microsoft.com/office/officeart/2005/8/layout/default"/>
    <dgm:cxn modelId="{20E2134C-1EBE-4F24-A693-39CD609072A2}" type="presOf" srcId="{7B81D52B-854E-41EF-967C-3F02ED848D66}" destId="{FFD30FD4-94C3-42DB-AA9B-D9173898675D}" srcOrd="0" destOrd="0" presId="urn:microsoft.com/office/officeart/2005/8/layout/default"/>
    <dgm:cxn modelId="{293E18D3-5C5B-458E-B1B4-771D0DA1ECDA}" type="presParOf" srcId="{FFD30FD4-94C3-42DB-AA9B-D9173898675D}" destId="{B31F93B2-A018-4F67-8812-08D5F845F928}" srcOrd="0" destOrd="0" presId="urn:microsoft.com/office/officeart/2005/8/layout/default"/>
    <dgm:cxn modelId="{DBE91549-BB0D-464F-9C6C-25AB462943B9}" type="presParOf" srcId="{FFD30FD4-94C3-42DB-AA9B-D9173898675D}" destId="{60BD258B-FDFD-41D6-9931-4C1B66D32463}" srcOrd="1" destOrd="0" presId="urn:microsoft.com/office/officeart/2005/8/layout/default"/>
    <dgm:cxn modelId="{F342F0A8-2649-4901-B86D-4DE90F01F24A}" type="presParOf" srcId="{FFD30FD4-94C3-42DB-AA9B-D9173898675D}" destId="{E58F4B14-E71E-4F37-AEAD-8E5FE8EBC5AA}" srcOrd="2" destOrd="0" presId="urn:microsoft.com/office/officeart/2005/8/layout/default"/>
    <dgm:cxn modelId="{64C64855-D3EF-404E-BE95-ED6262B8864A}" type="presParOf" srcId="{FFD30FD4-94C3-42DB-AA9B-D9173898675D}" destId="{CCE2FF02-796D-4C9E-9E1D-97AE9E456EAC}" srcOrd="3" destOrd="0" presId="urn:microsoft.com/office/officeart/2005/8/layout/default"/>
    <dgm:cxn modelId="{CBCE9088-2A2D-4C8F-836D-BBBC0456AF65}" type="presParOf" srcId="{FFD30FD4-94C3-42DB-AA9B-D9173898675D}" destId="{3BC6F610-4334-4D9E-9FA3-4D375E0E9065}" srcOrd="4" destOrd="0" presId="urn:microsoft.com/office/officeart/2005/8/layout/default"/>
    <dgm:cxn modelId="{E1942743-EABE-41DF-8DFF-E35C0AA53ECA}" type="presParOf" srcId="{FFD30FD4-94C3-42DB-AA9B-D9173898675D}" destId="{C4102821-E029-4197-9466-E37B6000C060}" srcOrd="5" destOrd="0" presId="urn:microsoft.com/office/officeart/2005/8/layout/default"/>
    <dgm:cxn modelId="{57FDF18F-E7DF-4323-829A-0B0273DAEC2A}" type="presParOf" srcId="{FFD30FD4-94C3-42DB-AA9B-D9173898675D}" destId="{E2C4C88C-7D6F-4542-BDDA-41B09589689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B14B7-7492-4F0D-BEF2-2A3C0FA9EC1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0CA36-46F8-4C78-86E5-A9B6E6BDDC41}">
      <dgm:prSet phldrT="[Текст]"/>
      <dgm:spPr/>
      <dgm:t>
        <a:bodyPr/>
        <a:lstStyle/>
        <a:p>
          <a:r>
            <a:rPr lang="ru-RU" dirty="0"/>
            <a:t>Все электронные компоненты комплекса  за исключением аккумуляторов расположены на столбе с несущей конструкцией. Аккумуляторы расположены в утепленном боксе под землей на глубине не менее </a:t>
          </a:r>
          <a:r>
            <a:rPr lang="ru-RU" dirty="0" err="1"/>
            <a:t>1,7м</a:t>
          </a:r>
          <a:r>
            <a:rPr lang="ru-RU" dirty="0"/>
            <a:t>.  Для размещения утепленного бокса можно использовать телефонный или бетонный колодцы.</a:t>
          </a:r>
        </a:p>
      </dgm:t>
    </dgm:pt>
    <dgm:pt modelId="{2B8EC3CE-80A8-4E09-BD95-D02BDE3B1D7A}" type="parTrans" cxnId="{861E057F-8023-469A-B173-85AE5510763A}">
      <dgm:prSet/>
      <dgm:spPr/>
      <dgm:t>
        <a:bodyPr/>
        <a:lstStyle/>
        <a:p>
          <a:endParaRPr lang="ru-RU"/>
        </a:p>
      </dgm:t>
    </dgm:pt>
    <dgm:pt modelId="{542EFF21-85E6-4B4C-AFE6-00CE0BD15252}" type="sibTrans" cxnId="{861E057F-8023-469A-B173-85AE5510763A}">
      <dgm:prSet/>
      <dgm:spPr/>
      <dgm:t>
        <a:bodyPr/>
        <a:lstStyle/>
        <a:p>
          <a:endParaRPr lang="ru-RU"/>
        </a:p>
      </dgm:t>
    </dgm:pt>
    <dgm:pt modelId="{BE0EFBF7-4190-4335-99C4-F414B503D613}">
      <dgm:prSet phldrT="[Текст]"/>
      <dgm:spPr/>
      <dgm:t>
        <a:bodyPr/>
        <a:lstStyle/>
        <a:p>
          <a:endParaRPr lang="ru-RU" dirty="0"/>
        </a:p>
      </dgm:t>
    </dgm:pt>
    <dgm:pt modelId="{CA1FA13C-B47C-4BE0-BDC9-16CC5D977C0A}" type="parTrans" cxnId="{0FE016EE-8AC3-4D3C-BC9D-FC67BBEA0234}">
      <dgm:prSet/>
      <dgm:spPr/>
      <dgm:t>
        <a:bodyPr/>
        <a:lstStyle/>
        <a:p>
          <a:endParaRPr lang="ru-RU"/>
        </a:p>
      </dgm:t>
    </dgm:pt>
    <dgm:pt modelId="{DF05F10F-6CE5-4A26-BD25-14380500FBF1}" type="sibTrans" cxnId="{0FE016EE-8AC3-4D3C-BC9D-FC67BBEA0234}">
      <dgm:prSet/>
      <dgm:spPr/>
      <dgm:t>
        <a:bodyPr/>
        <a:lstStyle/>
        <a:p>
          <a:endParaRPr lang="ru-RU"/>
        </a:p>
      </dgm:t>
    </dgm:pt>
    <dgm:pt modelId="{98263EBC-9448-4F8A-841A-CCC3AFEB1024}">
      <dgm:prSet phldrT="[Текст]"/>
      <dgm:spPr/>
      <dgm:t>
        <a:bodyPr/>
        <a:lstStyle/>
        <a:p>
          <a:endParaRPr lang="ru-RU" dirty="0"/>
        </a:p>
      </dgm:t>
    </dgm:pt>
    <dgm:pt modelId="{9DD131A9-9B49-4057-A12B-63F892E236AB}" type="parTrans" cxnId="{6442B229-B324-454C-8AD9-B783D29FC87D}">
      <dgm:prSet/>
      <dgm:spPr/>
      <dgm:t>
        <a:bodyPr/>
        <a:lstStyle/>
        <a:p>
          <a:endParaRPr lang="ru-RU"/>
        </a:p>
      </dgm:t>
    </dgm:pt>
    <dgm:pt modelId="{0C4A3333-0CEE-4513-966D-6A476DDD301C}" type="sibTrans" cxnId="{6442B229-B324-454C-8AD9-B783D29FC87D}">
      <dgm:prSet/>
      <dgm:spPr/>
      <dgm:t>
        <a:bodyPr/>
        <a:lstStyle/>
        <a:p>
          <a:endParaRPr lang="ru-RU"/>
        </a:p>
      </dgm:t>
    </dgm:pt>
    <dgm:pt modelId="{9F7B7ADA-2242-4ECC-B785-42AE3660C7D0}">
      <dgm:prSet phldrT="[Текст]"/>
      <dgm:spPr/>
      <dgm:t>
        <a:bodyPr/>
        <a:lstStyle/>
        <a:p>
          <a:r>
            <a:rPr lang="ru-RU" dirty="0"/>
            <a:t>Солнечные панели крепятся к металлической раме прижимными пластинами (</a:t>
          </a:r>
          <a:r>
            <a:rPr lang="ru-RU" dirty="0" err="1"/>
            <a:t>Пл</a:t>
          </a:r>
          <a:r>
            <a:rPr lang="ru-RU" dirty="0"/>
            <a:t>).</a:t>
          </a:r>
        </a:p>
        <a:p>
          <a:r>
            <a:rPr lang="ru-RU" dirty="0" err="1"/>
            <a:t>Ветрогенератор</a:t>
          </a:r>
          <a:r>
            <a:rPr lang="ru-RU" dirty="0"/>
            <a:t> крепится на трубе диаметром </a:t>
          </a:r>
          <a:r>
            <a:rPr lang="ru-RU" dirty="0" err="1"/>
            <a:t>76мм</a:t>
          </a:r>
          <a:r>
            <a:rPr lang="ru-RU" dirty="0"/>
            <a:t> с помощью переходника с диаметром </a:t>
          </a:r>
          <a:r>
            <a:rPr lang="ru-RU" dirty="0" err="1"/>
            <a:t>48мм</a:t>
          </a:r>
          <a:r>
            <a:rPr lang="ru-RU" dirty="0"/>
            <a:t>.</a:t>
          </a:r>
        </a:p>
        <a:p>
          <a:r>
            <a:rPr lang="ru-RU" dirty="0"/>
            <a:t>Аккумуляторы соединены со шкафом управления кабелем, помещенным в пластиковую трубу диаметром </a:t>
          </a:r>
          <a:r>
            <a:rPr lang="ru-RU" dirty="0" err="1"/>
            <a:t>40мм</a:t>
          </a:r>
          <a:r>
            <a:rPr lang="ru-RU" dirty="0"/>
            <a:t>.</a:t>
          </a:r>
        </a:p>
      </dgm:t>
    </dgm:pt>
    <dgm:pt modelId="{DC0A1901-CED2-4D8B-AFFF-487C28C6F215}" type="parTrans" cxnId="{00EFC5DA-A61E-48E8-AE3F-F8456AD1CF6A}">
      <dgm:prSet/>
      <dgm:spPr/>
      <dgm:t>
        <a:bodyPr/>
        <a:lstStyle/>
        <a:p>
          <a:endParaRPr lang="ru-RU"/>
        </a:p>
      </dgm:t>
    </dgm:pt>
    <dgm:pt modelId="{40C6324B-3F22-4D6F-9842-1427A1E13614}" type="sibTrans" cxnId="{00EFC5DA-A61E-48E8-AE3F-F8456AD1CF6A}">
      <dgm:prSet/>
      <dgm:spPr/>
      <dgm:t>
        <a:bodyPr/>
        <a:lstStyle/>
        <a:p>
          <a:endParaRPr lang="ru-RU"/>
        </a:p>
      </dgm:t>
    </dgm:pt>
    <dgm:pt modelId="{58049153-1407-4BF6-8301-4B9B29233853}">
      <dgm:prSet phldrT="[Текст]"/>
      <dgm:spPr/>
      <dgm:t>
        <a:bodyPr/>
        <a:lstStyle/>
        <a:p>
          <a:endParaRPr lang="ru-RU" dirty="0"/>
        </a:p>
      </dgm:t>
    </dgm:pt>
    <dgm:pt modelId="{0332E395-044E-4641-90B6-A8460A10AE43}" type="parTrans" cxnId="{08FA9755-60EE-401D-9E06-54D257293075}">
      <dgm:prSet/>
      <dgm:spPr/>
      <dgm:t>
        <a:bodyPr/>
        <a:lstStyle/>
        <a:p>
          <a:endParaRPr lang="ru-RU"/>
        </a:p>
      </dgm:t>
    </dgm:pt>
    <dgm:pt modelId="{00CF67A2-6BDA-45C3-8FC7-F3CE0FC23B44}" type="sibTrans" cxnId="{08FA9755-60EE-401D-9E06-54D257293075}">
      <dgm:prSet/>
      <dgm:spPr/>
      <dgm:t>
        <a:bodyPr/>
        <a:lstStyle/>
        <a:p>
          <a:endParaRPr lang="ru-RU"/>
        </a:p>
      </dgm:t>
    </dgm:pt>
    <dgm:pt modelId="{E07BD2FF-F60D-4D25-9BED-3F65EF8B24C7}">
      <dgm:prSet/>
      <dgm:spPr/>
      <dgm:t>
        <a:bodyPr/>
        <a:lstStyle/>
        <a:p>
          <a:r>
            <a:rPr lang="ru-RU"/>
            <a:t>Несущая конструкция выполнена в виде рамы с крепежными элементами и металлического шкафа управления, в котором размещены органы управления, контроллер заряда аккумуляторов от солнечных панелей (КСП), контроллер заряда аккумуляторов от ветрогенератора (КВ), цифровой таймер (Т1).</a:t>
          </a:r>
        </a:p>
      </dgm:t>
    </dgm:pt>
    <dgm:pt modelId="{6571FFC3-1DAD-4BC5-A7F5-6BDF098D6833}" type="parTrans" cxnId="{94FD6806-6E44-400C-B7E1-6EBDD1A864B3}">
      <dgm:prSet/>
      <dgm:spPr/>
      <dgm:t>
        <a:bodyPr/>
        <a:lstStyle/>
        <a:p>
          <a:endParaRPr lang="ru-RU"/>
        </a:p>
      </dgm:t>
    </dgm:pt>
    <dgm:pt modelId="{AC1FC590-10CA-49E7-9658-50147720BE26}" type="sibTrans" cxnId="{94FD6806-6E44-400C-B7E1-6EBDD1A864B3}">
      <dgm:prSet/>
      <dgm:spPr/>
      <dgm:t>
        <a:bodyPr/>
        <a:lstStyle/>
        <a:p>
          <a:endParaRPr lang="ru-RU"/>
        </a:p>
      </dgm:t>
    </dgm:pt>
    <dgm:pt modelId="{F1909462-B95E-45D4-949C-EAF948523EB8}" type="pres">
      <dgm:prSet presAssocID="{47DB14B7-7492-4F0D-BEF2-2A3C0FA9EC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E80391-8129-4EF9-828B-EBDE4F1C2404}" type="pres">
      <dgm:prSet presAssocID="{C810CA36-46F8-4C78-86E5-A9B6E6BDDC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B14A8-384E-4861-A340-BF657323CDC4}" type="pres">
      <dgm:prSet presAssocID="{542EFF21-85E6-4B4C-AFE6-00CE0BD15252}" presName="sibTrans" presStyleCnt="0"/>
      <dgm:spPr/>
    </dgm:pt>
    <dgm:pt modelId="{59DAAC01-EF2A-4183-A51E-5E5EF31AB888}" type="pres">
      <dgm:prSet presAssocID="{9F7B7ADA-2242-4ECC-B785-42AE3660C7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BF2C1-5CAE-407C-B94F-D86CE105D756}" type="pres">
      <dgm:prSet presAssocID="{40C6324B-3F22-4D6F-9842-1427A1E13614}" presName="sibTrans" presStyleCnt="0"/>
      <dgm:spPr/>
    </dgm:pt>
    <dgm:pt modelId="{7C9BB5F0-F289-43A8-B0BA-FA1B4D7D2780}" type="pres">
      <dgm:prSet presAssocID="{E07BD2FF-F60D-4D25-9BED-3F65EF8B24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868A04-D437-425B-9655-114A94CA29D8}" type="presOf" srcId="{58049153-1407-4BF6-8301-4B9B29233853}" destId="{59DAAC01-EF2A-4183-A51E-5E5EF31AB888}" srcOrd="0" destOrd="1" presId="urn:microsoft.com/office/officeart/2005/8/layout/hList6"/>
    <dgm:cxn modelId="{0B48AE6B-D95B-4A61-865A-B1978FF89875}" type="presOf" srcId="{9F7B7ADA-2242-4ECC-B785-42AE3660C7D0}" destId="{59DAAC01-EF2A-4183-A51E-5E5EF31AB888}" srcOrd="0" destOrd="0" presId="urn:microsoft.com/office/officeart/2005/8/layout/hList6"/>
    <dgm:cxn modelId="{00EFC5DA-A61E-48E8-AE3F-F8456AD1CF6A}" srcId="{47DB14B7-7492-4F0D-BEF2-2A3C0FA9EC11}" destId="{9F7B7ADA-2242-4ECC-B785-42AE3660C7D0}" srcOrd="1" destOrd="0" parTransId="{DC0A1901-CED2-4D8B-AFFF-487C28C6F215}" sibTransId="{40C6324B-3F22-4D6F-9842-1427A1E13614}"/>
    <dgm:cxn modelId="{6442B229-B324-454C-8AD9-B783D29FC87D}" srcId="{C810CA36-46F8-4C78-86E5-A9B6E6BDDC41}" destId="{98263EBC-9448-4F8A-841A-CCC3AFEB1024}" srcOrd="1" destOrd="0" parTransId="{9DD131A9-9B49-4057-A12B-63F892E236AB}" sibTransId="{0C4A3333-0CEE-4513-966D-6A476DDD301C}"/>
    <dgm:cxn modelId="{64DFF43F-4473-45B6-A72C-A311BBB5A4D9}" type="presOf" srcId="{98263EBC-9448-4F8A-841A-CCC3AFEB1024}" destId="{14E80391-8129-4EF9-828B-EBDE4F1C2404}" srcOrd="0" destOrd="2" presId="urn:microsoft.com/office/officeart/2005/8/layout/hList6"/>
    <dgm:cxn modelId="{94FD6806-6E44-400C-B7E1-6EBDD1A864B3}" srcId="{47DB14B7-7492-4F0D-BEF2-2A3C0FA9EC11}" destId="{E07BD2FF-F60D-4D25-9BED-3F65EF8B24C7}" srcOrd="2" destOrd="0" parTransId="{6571FFC3-1DAD-4BC5-A7F5-6BDF098D6833}" sibTransId="{AC1FC590-10CA-49E7-9658-50147720BE26}"/>
    <dgm:cxn modelId="{3973CDA1-240E-445D-BC0E-5BF2FC7B68B8}" type="presOf" srcId="{E07BD2FF-F60D-4D25-9BED-3F65EF8B24C7}" destId="{7C9BB5F0-F289-43A8-B0BA-FA1B4D7D2780}" srcOrd="0" destOrd="0" presId="urn:microsoft.com/office/officeart/2005/8/layout/hList6"/>
    <dgm:cxn modelId="{0FE016EE-8AC3-4D3C-BC9D-FC67BBEA0234}" srcId="{C810CA36-46F8-4C78-86E5-A9B6E6BDDC41}" destId="{BE0EFBF7-4190-4335-99C4-F414B503D613}" srcOrd="0" destOrd="0" parTransId="{CA1FA13C-B47C-4BE0-BDC9-16CC5D977C0A}" sibTransId="{DF05F10F-6CE5-4A26-BD25-14380500FBF1}"/>
    <dgm:cxn modelId="{861E057F-8023-469A-B173-85AE5510763A}" srcId="{47DB14B7-7492-4F0D-BEF2-2A3C0FA9EC11}" destId="{C810CA36-46F8-4C78-86E5-A9B6E6BDDC41}" srcOrd="0" destOrd="0" parTransId="{2B8EC3CE-80A8-4E09-BD95-D02BDE3B1D7A}" sibTransId="{542EFF21-85E6-4B4C-AFE6-00CE0BD15252}"/>
    <dgm:cxn modelId="{08FA9755-60EE-401D-9E06-54D257293075}" srcId="{9F7B7ADA-2242-4ECC-B785-42AE3660C7D0}" destId="{58049153-1407-4BF6-8301-4B9B29233853}" srcOrd="0" destOrd="0" parTransId="{0332E395-044E-4641-90B6-A8460A10AE43}" sibTransId="{00CF67A2-6BDA-45C3-8FC7-F3CE0FC23B44}"/>
    <dgm:cxn modelId="{4A1F76B3-FF21-4FFD-89B5-F8FC43D4E478}" type="presOf" srcId="{C810CA36-46F8-4C78-86E5-A9B6E6BDDC41}" destId="{14E80391-8129-4EF9-828B-EBDE4F1C2404}" srcOrd="0" destOrd="0" presId="urn:microsoft.com/office/officeart/2005/8/layout/hList6"/>
    <dgm:cxn modelId="{57E44584-CCE2-40A3-9EC2-71188D846601}" type="presOf" srcId="{47DB14B7-7492-4F0D-BEF2-2A3C0FA9EC11}" destId="{F1909462-B95E-45D4-949C-EAF948523EB8}" srcOrd="0" destOrd="0" presId="urn:microsoft.com/office/officeart/2005/8/layout/hList6"/>
    <dgm:cxn modelId="{F63BA1CA-BDD6-4CB9-A1DE-DC376DC65ED3}" type="presOf" srcId="{BE0EFBF7-4190-4335-99C4-F414B503D613}" destId="{14E80391-8129-4EF9-828B-EBDE4F1C2404}" srcOrd="0" destOrd="1" presId="urn:microsoft.com/office/officeart/2005/8/layout/hList6"/>
    <dgm:cxn modelId="{CEB543C0-1C7F-4344-A326-9DB5152D8B61}" type="presParOf" srcId="{F1909462-B95E-45D4-949C-EAF948523EB8}" destId="{14E80391-8129-4EF9-828B-EBDE4F1C2404}" srcOrd="0" destOrd="0" presId="urn:microsoft.com/office/officeart/2005/8/layout/hList6"/>
    <dgm:cxn modelId="{7684AE5A-8A02-4944-BD89-5B2318947B3A}" type="presParOf" srcId="{F1909462-B95E-45D4-949C-EAF948523EB8}" destId="{2A4B14A8-384E-4861-A340-BF657323CDC4}" srcOrd="1" destOrd="0" presId="urn:microsoft.com/office/officeart/2005/8/layout/hList6"/>
    <dgm:cxn modelId="{7F4E66AD-5E64-4C81-9D9C-B9A4E15C4D4D}" type="presParOf" srcId="{F1909462-B95E-45D4-949C-EAF948523EB8}" destId="{59DAAC01-EF2A-4183-A51E-5E5EF31AB888}" srcOrd="2" destOrd="0" presId="urn:microsoft.com/office/officeart/2005/8/layout/hList6"/>
    <dgm:cxn modelId="{6AB79C1A-2305-4927-97DD-F1C0A57376EA}" type="presParOf" srcId="{F1909462-B95E-45D4-949C-EAF948523EB8}" destId="{AA0BF2C1-5CAE-407C-B94F-D86CE105D756}" srcOrd="3" destOrd="0" presId="urn:microsoft.com/office/officeart/2005/8/layout/hList6"/>
    <dgm:cxn modelId="{9ED0A476-964C-4DCF-A8C9-244EC096D8C0}" type="presParOf" srcId="{F1909462-B95E-45D4-949C-EAF948523EB8}" destId="{7C9BB5F0-F289-43A8-B0BA-FA1B4D7D278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307A3-7FA7-4E8D-9C80-3ED9EAB393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F86E3B-2033-44C9-BBE9-42DEE2373B7A}">
      <dgm:prSet phldrT="[Текст]"/>
      <dgm:spPr/>
      <dgm:t>
        <a:bodyPr/>
        <a:lstStyle/>
        <a:p>
          <a:r>
            <a:rPr lang="ru-RU" dirty="0"/>
            <a:t>Цифровой таймер </a:t>
          </a:r>
          <a:r>
            <a:rPr lang="ru-RU" dirty="0" err="1"/>
            <a:t>Т1</a:t>
          </a:r>
          <a:r>
            <a:rPr lang="ru-RU" dirty="0"/>
            <a:t> ежедневно, с закатом солнца подает питающее постоянное напряжение  </a:t>
          </a:r>
          <a:r>
            <a:rPr lang="ru-RU" dirty="0" err="1"/>
            <a:t>24В</a:t>
          </a:r>
          <a:endParaRPr lang="ru-RU" dirty="0"/>
        </a:p>
        <a:p>
          <a:r>
            <a:rPr lang="ru-RU" dirty="0"/>
            <a:t>на светодиодный  светильник, включая его. С восходом солнца питание светильника отключается, и он выключается.   Питание цифрового таймера осуществляется постоянным напряжением </a:t>
          </a:r>
          <a:r>
            <a:rPr lang="ru-RU" dirty="0" err="1"/>
            <a:t>12В</a:t>
          </a:r>
          <a:r>
            <a:rPr lang="ru-RU" dirty="0"/>
            <a:t>.</a:t>
          </a:r>
        </a:p>
      </dgm:t>
    </dgm:pt>
    <dgm:pt modelId="{9AE1CF45-B046-4353-928A-FF14AD42F08F}" type="parTrans" cxnId="{8DB0207C-AFCD-4C62-B798-4F37E4B94453}">
      <dgm:prSet/>
      <dgm:spPr/>
      <dgm:t>
        <a:bodyPr/>
        <a:lstStyle/>
        <a:p>
          <a:endParaRPr lang="ru-RU"/>
        </a:p>
      </dgm:t>
    </dgm:pt>
    <dgm:pt modelId="{B4554152-FEA5-4A06-AC10-5C432F0992C1}" type="sibTrans" cxnId="{8DB0207C-AFCD-4C62-B798-4F37E4B94453}">
      <dgm:prSet/>
      <dgm:spPr/>
      <dgm:t>
        <a:bodyPr/>
        <a:lstStyle/>
        <a:p>
          <a:endParaRPr lang="ru-RU"/>
        </a:p>
      </dgm:t>
    </dgm:pt>
    <dgm:pt modelId="{8FE2A6DE-F6F1-4E92-9C86-F698F88CC2B2}">
      <dgm:prSet phldrT="[Текст]"/>
      <dgm:spPr/>
      <dgm:t>
        <a:bodyPr/>
        <a:lstStyle/>
        <a:p>
          <a:endParaRPr lang="ru-RU" dirty="0"/>
        </a:p>
      </dgm:t>
    </dgm:pt>
    <dgm:pt modelId="{BED57A93-32F8-47C6-A9E3-9FFC80D747C3}" type="parTrans" cxnId="{C594810B-853D-4218-BE3A-DDAE51A8CE91}">
      <dgm:prSet/>
      <dgm:spPr/>
      <dgm:t>
        <a:bodyPr/>
        <a:lstStyle/>
        <a:p>
          <a:endParaRPr lang="ru-RU"/>
        </a:p>
      </dgm:t>
    </dgm:pt>
    <dgm:pt modelId="{F91C4D3C-B071-4961-8760-85CB3E6392F1}" type="sibTrans" cxnId="{C594810B-853D-4218-BE3A-DDAE51A8CE91}">
      <dgm:prSet/>
      <dgm:spPr/>
      <dgm:t>
        <a:bodyPr/>
        <a:lstStyle/>
        <a:p>
          <a:endParaRPr lang="ru-RU"/>
        </a:p>
      </dgm:t>
    </dgm:pt>
    <dgm:pt modelId="{3B3D1B52-E6A6-4DA7-A1F1-D7915F42827A}">
      <dgm:prSet phldrT="[Текст]"/>
      <dgm:spPr/>
      <dgm:t>
        <a:bodyPr/>
        <a:lstStyle/>
        <a:p>
          <a:r>
            <a:rPr lang="ru-RU" dirty="0"/>
            <a:t>Для  своевременного включения и отключения освещения в цифровом таймере устанавливается точное текущее время, широта и долгота места установки, зимнее или летнее время, часовой пояс.</a:t>
          </a:r>
        </a:p>
        <a:p>
          <a:r>
            <a:rPr lang="ru-RU" dirty="0"/>
            <a:t>Программирование цифрового таймера осуществляется изготовителем или установщиком, перед </a:t>
          </a:r>
          <a:r>
            <a:rPr lang="ru-RU" dirty="0" err="1"/>
            <a:t>монтажем</a:t>
          </a:r>
          <a:r>
            <a:rPr lang="ru-RU" dirty="0"/>
            <a:t> его в шкаф управления, согласно инструкции к таймеру.</a:t>
          </a:r>
        </a:p>
      </dgm:t>
    </dgm:pt>
    <dgm:pt modelId="{DF423643-1ED6-4388-94F4-B5B1D71EB241}" type="parTrans" cxnId="{1F028CF6-302D-482F-A7F9-588EAD76C696}">
      <dgm:prSet/>
      <dgm:spPr/>
      <dgm:t>
        <a:bodyPr/>
        <a:lstStyle/>
        <a:p>
          <a:endParaRPr lang="ru-RU"/>
        </a:p>
      </dgm:t>
    </dgm:pt>
    <dgm:pt modelId="{1B908DE5-9FA1-454D-A36C-C348B7F3CFD5}" type="sibTrans" cxnId="{1F028CF6-302D-482F-A7F9-588EAD76C696}">
      <dgm:prSet/>
      <dgm:spPr/>
      <dgm:t>
        <a:bodyPr/>
        <a:lstStyle/>
        <a:p>
          <a:endParaRPr lang="ru-RU"/>
        </a:p>
      </dgm:t>
    </dgm:pt>
    <dgm:pt modelId="{9BF1EF66-6B0A-4577-9D70-373660D6D062}">
      <dgm:prSet phldrT="[Текст]"/>
      <dgm:spPr/>
      <dgm:t>
        <a:bodyPr/>
        <a:lstStyle/>
        <a:p>
          <a:endParaRPr lang="ru-RU" dirty="0"/>
        </a:p>
      </dgm:t>
    </dgm:pt>
    <dgm:pt modelId="{1F0439E5-1CC8-4E41-90E0-F9CA370DDD2D}" type="parTrans" cxnId="{43367E89-A365-43FC-BAEC-2C283FE5D384}">
      <dgm:prSet/>
      <dgm:spPr/>
      <dgm:t>
        <a:bodyPr/>
        <a:lstStyle/>
        <a:p>
          <a:endParaRPr lang="ru-RU"/>
        </a:p>
      </dgm:t>
    </dgm:pt>
    <dgm:pt modelId="{D7C99A81-86B0-40B8-87C8-3DC80E7E339F}" type="sibTrans" cxnId="{43367E89-A365-43FC-BAEC-2C283FE5D384}">
      <dgm:prSet/>
      <dgm:spPr/>
      <dgm:t>
        <a:bodyPr/>
        <a:lstStyle/>
        <a:p>
          <a:endParaRPr lang="ru-RU"/>
        </a:p>
      </dgm:t>
    </dgm:pt>
    <dgm:pt modelId="{1C850C1D-A079-4874-A896-B3751AFD0022}" type="pres">
      <dgm:prSet presAssocID="{5BD307A3-7FA7-4E8D-9C80-3ED9EAB393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4828C7-B4F0-4418-AE1E-4B774DF9971F}" type="pres">
      <dgm:prSet presAssocID="{2AF86E3B-2033-44C9-BBE9-42DEE2373B7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17701-99B9-4570-8FA4-7EDE67747E05}" type="pres">
      <dgm:prSet presAssocID="{2AF86E3B-2033-44C9-BBE9-42DEE2373B7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3887A-1A7D-43C0-9C8B-DD2BFB3F3FA6}" type="pres">
      <dgm:prSet presAssocID="{3B3D1B52-E6A6-4DA7-A1F1-D7915F42827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94840-E54A-46C9-809F-F8103F9D40E8}" type="pres">
      <dgm:prSet presAssocID="{3B3D1B52-E6A6-4DA7-A1F1-D7915F42827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FA4089-E10F-4871-B324-15BE90337EA9}" type="presOf" srcId="{2AF86E3B-2033-44C9-BBE9-42DEE2373B7A}" destId="{FA4828C7-B4F0-4418-AE1E-4B774DF9971F}" srcOrd="0" destOrd="0" presId="urn:microsoft.com/office/officeart/2005/8/layout/vList2"/>
    <dgm:cxn modelId="{01559B74-4E36-4592-B31F-971A11CB98C5}" type="presOf" srcId="{5BD307A3-7FA7-4E8D-9C80-3ED9EAB3932C}" destId="{1C850C1D-A079-4874-A896-B3751AFD0022}" srcOrd="0" destOrd="0" presId="urn:microsoft.com/office/officeart/2005/8/layout/vList2"/>
    <dgm:cxn modelId="{1F028CF6-302D-482F-A7F9-588EAD76C696}" srcId="{5BD307A3-7FA7-4E8D-9C80-3ED9EAB3932C}" destId="{3B3D1B52-E6A6-4DA7-A1F1-D7915F42827A}" srcOrd="1" destOrd="0" parTransId="{DF423643-1ED6-4388-94F4-B5B1D71EB241}" sibTransId="{1B908DE5-9FA1-454D-A36C-C348B7F3CFD5}"/>
    <dgm:cxn modelId="{C594810B-853D-4218-BE3A-DDAE51A8CE91}" srcId="{2AF86E3B-2033-44C9-BBE9-42DEE2373B7A}" destId="{8FE2A6DE-F6F1-4E92-9C86-F698F88CC2B2}" srcOrd="0" destOrd="0" parTransId="{BED57A93-32F8-47C6-A9E3-9FFC80D747C3}" sibTransId="{F91C4D3C-B071-4961-8760-85CB3E6392F1}"/>
    <dgm:cxn modelId="{0A767F74-32F8-4034-85A9-796434BC2293}" type="presOf" srcId="{8FE2A6DE-F6F1-4E92-9C86-F698F88CC2B2}" destId="{08117701-99B9-4570-8FA4-7EDE67747E05}" srcOrd="0" destOrd="0" presId="urn:microsoft.com/office/officeart/2005/8/layout/vList2"/>
    <dgm:cxn modelId="{8DB0207C-AFCD-4C62-B798-4F37E4B94453}" srcId="{5BD307A3-7FA7-4E8D-9C80-3ED9EAB3932C}" destId="{2AF86E3B-2033-44C9-BBE9-42DEE2373B7A}" srcOrd="0" destOrd="0" parTransId="{9AE1CF45-B046-4353-928A-FF14AD42F08F}" sibTransId="{B4554152-FEA5-4A06-AC10-5C432F0992C1}"/>
    <dgm:cxn modelId="{43367E89-A365-43FC-BAEC-2C283FE5D384}" srcId="{3B3D1B52-E6A6-4DA7-A1F1-D7915F42827A}" destId="{9BF1EF66-6B0A-4577-9D70-373660D6D062}" srcOrd="0" destOrd="0" parTransId="{1F0439E5-1CC8-4E41-90E0-F9CA370DDD2D}" sibTransId="{D7C99A81-86B0-40B8-87C8-3DC80E7E339F}"/>
    <dgm:cxn modelId="{7834A75A-7BF7-4751-9221-B1F376E0C320}" type="presOf" srcId="{9BF1EF66-6B0A-4577-9D70-373660D6D062}" destId="{DD394840-E54A-46C9-809F-F8103F9D40E8}" srcOrd="0" destOrd="0" presId="urn:microsoft.com/office/officeart/2005/8/layout/vList2"/>
    <dgm:cxn modelId="{B7DB10C2-027A-452F-A718-6D512ED30983}" type="presOf" srcId="{3B3D1B52-E6A6-4DA7-A1F1-D7915F42827A}" destId="{5343887A-1A7D-43C0-9C8B-DD2BFB3F3FA6}" srcOrd="0" destOrd="0" presId="urn:microsoft.com/office/officeart/2005/8/layout/vList2"/>
    <dgm:cxn modelId="{4A251022-0AE1-4647-A2E4-AD19282C080F}" type="presParOf" srcId="{1C850C1D-A079-4874-A896-B3751AFD0022}" destId="{FA4828C7-B4F0-4418-AE1E-4B774DF9971F}" srcOrd="0" destOrd="0" presId="urn:microsoft.com/office/officeart/2005/8/layout/vList2"/>
    <dgm:cxn modelId="{AD455BC3-AE2D-4A87-9BCC-45364605F8DA}" type="presParOf" srcId="{1C850C1D-A079-4874-A896-B3751AFD0022}" destId="{08117701-99B9-4570-8FA4-7EDE67747E05}" srcOrd="1" destOrd="0" presId="urn:microsoft.com/office/officeart/2005/8/layout/vList2"/>
    <dgm:cxn modelId="{FA677C30-2B33-447B-8B70-944EEBAA1F73}" type="presParOf" srcId="{1C850C1D-A079-4874-A896-B3751AFD0022}" destId="{5343887A-1A7D-43C0-9C8B-DD2BFB3F3FA6}" srcOrd="2" destOrd="0" presId="urn:microsoft.com/office/officeart/2005/8/layout/vList2"/>
    <dgm:cxn modelId="{EBD8717A-DC1A-4E3F-9992-396630DCB3B0}" type="presParOf" srcId="{1C850C1D-A079-4874-A896-B3751AFD0022}" destId="{DD394840-E54A-46C9-809F-F8103F9D40E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B0E667-5988-4865-A3C4-C6B0B689C34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BD49CD-599A-4834-81A2-EE281BCFE46A}">
      <dgm:prSet phldrT="[Текст]"/>
      <dgm:spPr/>
      <dgm:t>
        <a:bodyPr/>
        <a:lstStyle/>
        <a:p>
          <a:r>
            <a:rPr lang="ru-RU" dirty="0"/>
            <a:t>1) С помощью разъёмов МС-4 подключить солнечные панели к шкафу управления;</a:t>
          </a:r>
        </a:p>
      </dgm:t>
    </dgm:pt>
    <dgm:pt modelId="{B7EDF175-1F1C-4D48-B640-21FF83996A20}" type="parTrans" cxnId="{DC7E12BF-9878-49F5-A619-623920491842}">
      <dgm:prSet/>
      <dgm:spPr/>
      <dgm:t>
        <a:bodyPr/>
        <a:lstStyle/>
        <a:p>
          <a:endParaRPr lang="ru-RU"/>
        </a:p>
      </dgm:t>
    </dgm:pt>
    <dgm:pt modelId="{74E5E515-35D5-4436-AFFF-DEB0E41C84C6}" type="sibTrans" cxnId="{DC7E12BF-9878-49F5-A619-623920491842}">
      <dgm:prSet/>
      <dgm:spPr/>
      <dgm:t>
        <a:bodyPr/>
        <a:lstStyle/>
        <a:p>
          <a:endParaRPr lang="ru-RU"/>
        </a:p>
      </dgm:t>
    </dgm:pt>
    <dgm:pt modelId="{D26AD1E6-1AAD-489D-BB7E-9512E94CDCCF}">
      <dgm:prSet phldrT="[Текст]"/>
      <dgm:spPr/>
      <dgm:t>
        <a:bodyPr/>
        <a:lstStyle/>
        <a:p>
          <a:r>
            <a:rPr lang="ru-RU" dirty="0"/>
            <a:t>5) Проверить подачу напряжений +</a:t>
          </a:r>
          <a:r>
            <a:rPr lang="ru-RU" dirty="0" err="1"/>
            <a:t>12,+24В</a:t>
          </a:r>
          <a:r>
            <a:rPr lang="ru-RU" dirty="0"/>
            <a:t> в шкаф управления от аккумуляторов.</a:t>
          </a:r>
        </a:p>
      </dgm:t>
    </dgm:pt>
    <dgm:pt modelId="{299C4182-8117-4B42-843D-6EA4DB47B7B9}" type="parTrans" cxnId="{98CD4580-6621-425C-8ABE-3EB11AD9E0B4}">
      <dgm:prSet/>
      <dgm:spPr/>
      <dgm:t>
        <a:bodyPr/>
        <a:lstStyle/>
        <a:p>
          <a:endParaRPr lang="ru-RU"/>
        </a:p>
      </dgm:t>
    </dgm:pt>
    <dgm:pt modelId="{4365569A-CFDB-4D49-B467-2F32EC7BF894}" type="sibTrans" cxnId="{98CD4580-6621-425C-8ABE-3EB11AD9E0B4}">
      <dgm:prSet/>
      <dgm:spPr/>
      <dgm:t>
        <a:bodyPr/>
        <a:lstStyle/>
        <a:p>
          <a:endParaRPr lang="ru-RU"/>
        </a:p>
      </dgm:t>
    </dgm:pt>
    <dgm:pt modelId="{57357A0E-EA31-4F2E-8399-D6FA88A95089}">
      <dgm:prSet phldrT="[Текст]"/>
      <dgm:spPr/>
      <dgm:t>
        <a:bodyPr/>
        <a:lstStyle/>
        <a:p>
          <a:r>
            <a:rPr lang="ru-RU" dirty="0"/>
            <a:t>2) Подключить </a:t>
          </a:r>
          <a:r>
            <a:rPr lang="ru-RU" dirty="0" err="1"/>
            <a:t>ветрогенератор</a:t>
          </a:r>
          <a:r>
            <a:rPr lang="ru-RU" dirty="0"/>
            <a:t> к шкафу управления ;</a:t>
          </a:r>
        </a:p>
      </dgm:t>
    </dgm:pt>
    <dgm:pt modelId="{4C342448-19DB-4F76-AFF6-B7E1AA45B91B}" type="parTrans" cxnId="{BBCBB517-C9D9-479C-AF01-830CB8A8BAEB}">
      <dgm:prSet/>
      <dgm:spPr/>
      <dgm:t>
        <a:bodyPr/>
        <a:lstStyle/>
        <a:p>
          <a:endParaRPr lang="ru-RU"/>
        </a:p>
      </dgm:t>
    </dgm:pt>
    <dgm:pt modelId="{074DD486-9332-42CE-BA20-69DEE882A229}" type="sibTrans" cxnId="{BBCBB517-C9D9-479C-AF01-830CB8A8BAEB}">
      <dgm:prSet/>
      <dgm:spPr/>
      <dgm:t>
        <a:bodyPr/>
        <a:lstStyle/>
        <a:p>
          <a:endParaRPr lang="ru-RU"/>
        </a:p>
      </dgm:t>
    </dgm:pt>
    <dgm:pt modelId="{038C5043-FE72-4BBF-B2EE-A87463095F0E}">
      <dgm:prSet phldrT="[Текст]"/>
      <dgm:spPr/>
      <dgm:t>
        <a:bodyPr/>
        <a:lstStyle/>
        <a:p>
          <a:r>
            <a:rPr lang="ru-RU" dirty="0"/>
            <a:t>6)Проверить работу светодиодного светильника нажатием и удержанием  в течении 2-х секунд на кнопке </a:t>
          </a:r>
          <a:r>
            <a:rPr lang="ru-RU" dirty="0" err="1"/>
            <a:t>ОК</a:t>
          </a:r>
          <a:r>
            <a:rPr lang="ru-RU" dirty="0"/>
            <a:t> цифрового таймера.  Светильник включится. Отключение происходит таким же образом.</a:t>
          </a:r>
        </a:p>
      </dgm:t>
    </dgm:pt>
    <dgm:pt modelId="{403A3754-F33A-4549-97F1-7DD394BC846A}" type="parTrans" cxnId="{B859437B-C7A4-4C7D-BA4C-0C3E2A67F44F}">
      <dgm:prSet/>
      <dgm:spPr/>
      <dgm:t>
        <a:bodyPr/>
        <a:lstStyle/>
        <a:p>
          <a:endParaRPr lang="ru-RU"/>
        </a:p>
      </dgm:t>
    </dgm:pt>
    <dgm:pt modelId="{AAAAA896-ED65-4691-987F-352DE2ADD8E4}" type="sibTrans" cxnId="{B859437B-C7A4-4C7D-BA4C-0C3E2A67F44F}">
      <dgm:prSet/>
      <dgm:spPr/>
      <dgm:t>
        <a:bodyPr/>
        <a:lstStyle/>
        <a:p>
          <a:endParaRPr lang="ru-RU"/>
        </a:p>
      </dgm:t>
    </dgm:pt>
    <dgm:pt modelId="{C731F09E-FE6D-4B7B-84DE-1C57FD8AC8B6}">
      <dgm:prSet phldrT="[Текст]"/>
      <dgm:spPr/>
      <dgm:t>
        <a:bodyPr/>
        <a:lstStyle/>
        <a:p>
          <a:r>
            <a:rPr lang="ru-RU" dirty="0"/>
            <a:t>3) Подключить светодиодный светильник к шкафу управления;</a:t>
          </a:r>
        </a:p>
      </dgm:t>
    </dgm:pt>
    <dgm:pt modelId="{8DA68A78-B96D-461A-85C9-FFF11D5D1DC0}" type="parTrans" cxnId="{6D30F2EF-9930-47C7-B8F4-4B23A658FB64}">
      <dgm:prSet/>
      <dgm:spPr/>
      <dgm:t>
        <a:bodyPr/>
        <a:lstStyle/>
        <a:p>
          <a:endParaRPr lang="ru-RU"/>
        </a:p>
      </dgm:t>
    </dgm:pt>
    <dgm:pt modelId="{5BB194CC-52B8-4228-BBA5-7712BAE12032}" type="sibTrans" cxnId="{6D30F2EF-9930-47C7-B8F4-4B23A658FB64}">
      <dgm:prSet/>
      <dgm:spPr/>
      <dgm:t>
        <a:bodyPr/>
        <a:lstStyle/>
        <a:p>
          <a:endParaRPr lang="ru-RU"/>
        </a:p>
      </dgm:t>
    </dgm:pt>
    <dgm:pt modelId="{97326642-30BF-4954-B17F-45CD70BDFB29}">
      <dgm:prSet phldrT="[Текст]"/>
      <dgm:spPr/>
      <dgm:t>
        <a:bodyPr/>
        <a:lstStyle/>
        <a:p>
          <a:r>
            <a:rPr lang="ru-RU" dirty="0"/>
            <a:t>7) Переключателем </a:t>
          </a:r>
          <a:r>
            <a:rPr lang="ru-RU" dirty="0" err="1"/>
            <a:t>П1</a:t>
          </a:r>
          <a:r>
            <a:rPr lang="ru-RU" dirty="0"/>
            <a:t> подключить контроллер </a:t>
          </a:r>
          <a:r>
            <a:rPr lang="ru-RU" dirty="0" err="1"/>
            <a:t>КСП</a:t>
          </a:r>
          <a:r>
            <a:rPr lang="ru-RU" dirty="0"/>
            <a:t>. На контроллере заряда аккумуляторов от солнечных батарей загорится зеленый светодиод.</a:t>
          </a:r>
        </a:p>
      </dgm:t>
    </dgm:pt>
    <dgm:pt modelId="{9BE53DF8-B52B-44BB-A5C9-F74A44379D12}" type="parTrans" cxnId="{3E5DC308-4656-44C5-B4F8-4E65DC833A3E}">
      <dgm:prSet/>
      <dgm:spPr/>
      <dgm:t>
        <a:bodyPr/>
        <a:lstStyle/>
        <a:p>
          <a:endParaRPr lang="ru-RU"/>
        </a:p>
      </dgm:t>
    </dgm:pt>
    <dgm:pt modelId="{15BD8CD8-15D3-48B9-8359-EB73DA6BC209}" type="sibTrans" cxnId="{3E5DC308-4656-44C5-B4F8-4E65DC833A3E}">
      <dgm:prSet/>
      <dgm:spPr/>
      <dgm:t>
        <a:bodyPr/>
        <a:lstStyle/>
        <a:p>
          <a:endParaRPr lang="ru-RU"/>
        </a:p>
      </dgm:t>
    </dgm:pt>
    <dgm:pt modelId="{54C31945-AFF5-46D4-97B1-1E1B6A4B981F}">
      <dgm:prSet phldrT="[Текст]"/>
      <dgm:spPr/>
      <dgm:t>
        <a:bodyPr/>
        <a:lstStyle/>
        <a:p>
          <a:r>
            <a:rPr lang="ru-RU" dirty="0"/>
            <a:t>4) Подключить аккумуляторы к шкафу управления. </a:t>
          </a:r>
        </a:p>
      </dgm:t>
    </dgm:pt>
    <dgm:pt modelId="{C95AA9ED-C79F-4CCF-AADC-FD6E7F05D531}" type="parTrans" cxnId="{057CD5DB-DE8A-49AA-AAB7-3CB9A3ECC042}">
      <dgm:prSet/>
      <dgm:spPr/>
      <dgm:t>
        <a:bodyPr/>
        <a:lstStyle/>
        <a:p>
          <a:endParaRPr lang="ru-RU"/>
        </a:p>
      </dgm:t>
    </dgm:pt>
    <dgm:pt modelId="{429F35A2-FFB4-424C-87A2-32323FB2E0BA}" type="sibTrans" cxnId="{057CD5DB-DE8A-49AA-AAB7-3CB9A3ECC042}">
      <dgm:prSet/>
      <dgm:spPr/>
      <dgm:t>
        <a:bodyPr/>
        <a:lstStyle/>
        <a:p>
          <a:endParaRPr lang="ru-RU"/>
        </a:p>
      </dgm:t>
    </dgm:pt>
    <dgm:pt modelId="{9C0FEF1C-437C-4379-967C-0F15CC5108F6}">
      <dgm:prSet phldrT="[Текст]"/>
      <dgm:spPr/>
      <dgm:t>
        <a:bodyPr/>
        <a:lstStyle/>
        <a:p>
          <a:r>
            <a:rPr lang="ru-RU" dirty="0"/>
            <a:t>8) Переключателем </a:t>
          </a:r>
          <a:r>
            <a:rPr lang="ru-RU" dirty="0" err="1"/>
            <a:t>П2</a:t>
          </a:r>
          <a:r>
            <a:rPr lang="ru-RU" dirty="0"/>
            <a:t> подключить контроллер КВ.</a:t>
          </a:r>
        </a:p>
      </dgm:t>
    </dgm:pt>
    <dgm:pt modelId="{D7081679-0860-430C-A586-9B55F364D876}" type="parTrans" cxnId="{D11CA64C-29CC-4DF5-A134-A29154DAF8C3}">
      <dgm:prSet/>
      <dgm:spPr/>
      <dgm:t>
        <a:bodyPr/>
        <a:lstStyle/>
        <a:p>
          <a:endParaRPr lang="ru-RU"/>
        </a:p>
      </dgm:t>
    </dgm:pt>
    <dgm:pt modelId="{5562865B-5B72-4AF8-8B2E-02B850B8BEF8}" type="sibTrans" cxnId="{D11CA64C-29CC-4DF5-A134-A29154DAF8C3}">
      <dgm:prSet/>
      <dgm:spPr/>
      <dgm:t>
        <a:bodyPr/>
        <a:lstStyle/>
        <a:p>
          <a:endParaRPr lang="ru-RU"/>
        </a:p>
      </dgm:t>
    </dgm:pt>
    <dgm:pt modelId="{CC8EFC42-1B73-44BE-B69A-CDBD6D5164CF}" type="pres">
      <dgm:prSet presAssocID="{E1B0E667-5988-4865-A3C4-C6B0B689C3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0BB782-63DF-42C5-A63D-F81E99FE8DF6}" type="pres">
      <dgm:prSet presAssocID="{07BD49CD-599A-4834-81A2-EE281BCFE46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ABE7B-96EB-4C7A-8C5C-79490A691D16}" type="pres">
      <dgm:prSet presAssocID="{74E5E515-35D5-4436-AFFF-DEB0E41C84C6}" presName="sibTrans" presStyleCnt="0"/>
      <dgm:spPr/>
    </dgm:pt>
    <dgm:pt modelId="{B026E4DE-80E1-48AE-8D03-8B4227999864}" type="pres">
      <dgm:prSet presAssocID="{D26AD1E6-1AAD-489D-BB7E-9512E94CDCC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A3241-DCD6-4542-A59E-E3C58FEE502B}" type="pres">
      <dgm:prSet presAssocID="{4365569A-CFDB-4D49-B467-2F32EC7BF894}" presName="sibTrans" presStyleCnt="0"/>
      <dgm:spPr/>
    </dgm:pt>
    <dgm:pt modelId="{76D9E0A8-65D7-45F9-B50A-50531FADC570}" type="pres">
      <dgm:prSet presAssocID="{57357A0E-EA31-4F2E-8399-D6FA88A9508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38343-5AD3-4F4F-A110-310D319FD2F5}" type="pres">
      <dgm:prSet presAssocID="{074DD486-9332-42CE-BA20-69DEE882A229}" presName="sibTrans" presStyleCnt="0"/>
      <dgm:spPr/>
    </dgm:pt>
    <dgm:pt modelId="{BBCC8FBF-DAC2-45CA-81C6-03C3B4EF075F}" type="pres">
      <dgm:prSet presAssocID="{038C5043-FE72-4BBF-B2EE-A87463095F0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F5527-EC7F-491A-AFB6-9E5B09F91D34}" type="pres">
      <dgm:prSet presAssocID="{AAAAA896-ED65-4691-987F-352DE2ADD8E4}" presName="sibTrans" presStyleCnt="0"/>
      <dgm:spPr/>
    </dgm:pt>
    <dgm:pt modelId="{E0485852-9C30-4817-BD5B-4B15B6915B41}" type="pres">
      <dgm:prSet presAssocID="{C731F09E-FE6D-4B7B-84DE-1C57FD8AC8B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0B0A1-D3BD-4FA1-B371-DCEA69F29EBA}" type="pres">
      <dgm:prSet presAssocID="{5BB194CC-52B8-4228-BBA5-7712BAE12032}" presName="sibTrans" presStyleCnt="0"/>
      <dgm:spPr/>
    </dgm:pt>
    <dgm:pt modelId="{B7BA4D0B-CC59-4BDE-9507-2EC92BDA5E59}" type="pres">
      <dgm:prSet presAssocID="{97326642-30BF-4954-B17F-45CD70BDFB2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F1677-9B79-4787-AF9D-B46A04683A86}" type="pres">
      <dgm:prSet presAssocID="{15BD8CD8-15D3-48B9-8359-EB73DA6BC209}" presName="sibTrans" presStyleCnt="0"/>
      <dgm:spPr/>
    </dgm:pt>
    <dgm:pt modelId="{18ECC27F-2B4B-4152-8B64-F919C33B110F}" type="pres">
      <dgm:prSet presAssocID="{54C31945-AFF5-46D4-97B1-1E1B6A4B981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FF401-6C99-498F-851E-2DBBC620C62C}" type="pres">
      <dgm:prSet presAssocID="{429F35A2-FFB4-424C-87A2-32323FB2E0BA}" presName="sibTrans" presStyleCnt="0"/>
      <dgm:spPr/>
    </dgm:pt>
    <dgm:pt modelId="{578AA9A4-9EA8-4FF8-AA5E-9A0138E88FD8}" type="pres">
      <dgm:prSet presAssocID="{9C0FEF1C-437C-4379-967C-0F15CC5108F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7E12BF-9878-49F5-A619-623920491842}" srcId="{E1B0E667-5988-4865-A3C4-C6B0B689C34C}" destId="{07BD49CD-599A-4834-81A2-EE281BCFE46A}" srcOrd="0" destOrd="0" parTransId="{B7EDF175-1F1C-4D48-B640-21FF83996A20}" sibTransId="{74E5E515-35D5-4436-AFFF-DEB0E41C84C6}"/>
    <dgm:cxn modelId="{B859437B-C7A4-4C7D-BA4C-0C3E2A67F44F}" srcId="{E1B0E667-5988-4865-A3C4-C6B0B689C34C}" destId="{038C5043-FE72-4BBF-B2EE-A87463095F0E}" srcOrd="3" destOrd="0" parTransId="{403A3754-F33A-4549-97F1-7DD394BC846A}" sibTransId="{AAAAA896-ED65-4691-987F-352DE2ADD8E4}"/>
    <dgm:cxn modelId="{3CAC54CB-A117-47D7-8A89-9CEF5F8406D4}" type="presOf" srcId="{54C31945-AFF5-46D4-97B1-1E1B6A4B981F}" destId="{18ECC27F-2B4B-4152-8B64-F919C33B110F}" srcOrd="0" destOrd="0" presId="urn:microsoft.com/office/officeart/2005/8/layout/default"/>
    <dgm:cxn modelId="{1F5657D4-CF5E-46FE-86BD-84F5D3E85D5F}" type="presOf" srcId="{97326642-30BF-4954-B17F-45CD70BDFB29}" destId="{B7BA4D0B-CC59-4BDE-9507-2EC92BDA5E59}" srcOrd="0" destOrd="0" presId="urn:microsoft.com/office/officeart/2005/8/layout/default"/>
    <dgm:cxn modelId="{98CD4580-6621-425C-8ABE-3EB11AD9E0B4}" srcId="{E1B0E667-5988-4865-A3C4-C6B0B689C34C}" destId="{D26AD1E6-1AAD-489D-BB7E-9512E94CDCCF}" srcOrd="1" destOrd="0" parTransId="{299C4182-8117-4B42-843D-6EA4DB47B7B9}" sibTransId="{4365569A-CFDB-4D49-B467-2F32EC7BF894}"/>
    <dgm:cxn modelId="{8602EE93-0782-4F76-BBB9-05BD06E9BB8F}" type="presOf" srcId="{C731F09E-FE6D-4B7B-84DE-1C57FD8AC8B6}" destId="{E0485852-9C30-4817-BD5B-4B15B6915B41}" srcOrd="0" destOrd="0" presId="urn:microsoft.com/office/officeart/2005/8/layout/default"/>
    <dgm:cxn modelId="{D11CA64C-29CC-4DF5-A134-A29154DAF8C3}" srcId="{E1B0E667-5988-4865-A3C4-C6B0B689C34C}" destId="{9C0FEF1C-437C-4379-967C-0F15CC5108F6}" srcOrd="7" destOrd="0" parTransId="{D7081679-0860-430C-A586-9B55F364D876}" sibTransId="{5562865B-5B72-4AF8-8B2E-02B850B8BEF8}"/>
    <dgm:cxn modelId="{3E5DC308-4656-44C5-B4F8-4E65DC833A3E}" srcId="{E1B0E667-5988-4865-A3C4-C6B0B689C34C}" destId="{97326642-30BF-4954-B17F-45CD70BDFB29}" srcOrd="5" destOrd="0" parTransId="{9BE53DF8-B52B-44BB-A5C9-F74A44379D12}" sibTransId="{15BD8CD8-15D3-48B9-8359-EB73DA6BC209}"/>
    <dgm:cxn modelId="{6D30F2EF-9930-47C7-B8F4-4B23A658FB64}" srcId="{E1B0E667-5988-4865-A3C4-C6B0B689C34C}" destId="{C731F09E-FE6D-4B7B-84DE-1C57FD8AC8B6}" srcOrd="4" destOrd="0" parTransId="{8DA68A78-B96D-461A-85C9-FFF11D5D1DC0}" sibTransId="{5BB194CC-52B8-4228-BBA5-7712BAE12032}"/>
    <dgm:cxn modelId="{C84C0EC9-CEC4-422E-B837-03ABD4929C01}" type="presOf" srcId="{57357A0E-EA31-4F2E-8399-D6FA88A95089}" destId="{76D9E0A8-65D7-45F9-B50A-50531FADC570}" srcOrd="0" destOrd="0" presId="urn:microsoft.com/office/officeart/2005/8/layout/default"/>
    <dgm:cxn modelId="{E3BF84B9-8CBD-40C7-ACE4-D5298E93DE53}" type="presOf" srcId="{9C0FEF1C-437C-4379-967C-0F15CC5108F6}" destId="{578AA9A4-9EA8-4FF8-AA5E-9A0138E88FD8}" srcOrd="0" destOrd="0" presId="urn:microsoft.com/office/officeart/2005/8/layout/default"/>
    <dgm:cxn modelId="{057CD5DB-DE8A-49AA-AAB7-3CB9A3ECC042}" srcId="{E1B0E667-5988-4865-A3C4-C6B0B689C34C}" destId="{54C31945-AFF5-46D4-97B1-1E1B6A4B981F}" srcOrd="6" destOrd="0" parTransId="{C95AA9ED-C79F-4CCF-AADC-FD6E7F05D531}" sibTransId="{429F35A2-FFB4-424C-87A2-32323FB2E0BA}"/>
    <dgm:cxn modelId="{ABC12573-FA0A-4ED3-97EF-C194D920BEF8}" type="presOf" srcId="{D26AD1E6-1AAD-489D-BB7E-9512E94CDCCF}" destId="{B026E4DE-80E1-48AE-8D03-8B4227999864}" srcOrd="0" destOrd="0" presId="urn:microsoft.com/office/officeart/2005/8/layout/default"/>
    <dgm:cxn modelId="{BBCBB517-C9D9-479C-AF01-830CB8A8BAEB}" srcId="{E1B0E667-5988-4865-A3C4-C6B0B689C34C}" destId="{57357A0E-EA31-4F2E-8399-D6FA88A95089}" srcOrd="2" destOrd="0" parTransId="{4C342448-19DB-4F76-AFF6-B7E1AA45B91B}" sibTransId="{074DD486-9332-42CE-BA20-69DEE882A229}"/>
    <dgm:cxn modelId="{BED51681-6443-4290-B2EB-518665D16802}" type="presOf" srcId="{07BD49CD-599A-4834-81A2-EE281BCFE46A}" destId="{2E0BB782-63DF-42C5-A63D-F81E99FE8DF6}" srcOrd="0" destOrd="0" presId="urn:microsoft.com/office/officeart/2005/8/layout/default"/>
    <dgm:cxn modelId="{820D97FC-EF27-44C1-ADA8-4D8A116CB27B}" type="presOf" srcId="{E1B0E667-5988-4865-A3C4-C6B0B689C34C}" destId="{CC8EFC42-1B73-44BE-B69A-CDBD6D5164CF}" srcOrd="0" destOrd="0" presId="urn:microsoft.com/office/officeart/2005/8/layout/default"/>
    <dgm:cxn modelId="{9384D99D-B818-4CC2-BDB8-96938D440139}" type="presOf" srcId="{038C5043-FE72-4BBF-B2EE-A87463095F0E}" destId="{BBCC8FBF-DAC2-45CA-81C6-03C3B4EF075F}" srcOrd="0" destOrd="0" presId="urn:microsoft.com/office/officeart/2005/8/layout/default"/>
    <dgm:cxn modelId="{EE5D18D9-C5C3-4332-AFC7-AB9CC92E6CAD}" type="presParOf" srcId="{CC8EFC42-1B73-44BE-B69A-CDBD6D5164CF}" destId="{2E0BB782-63DF-42C5-A63D-F81E99FE8DF6}" srcOrd="0" destOrd="0" presId="urn:microsoft.com/office/officeart/2005/8/layout/default"/>
    <dgm:cxn modelId="{DEF712D1-4BA3-4DA5-93EA-75180ABA703B}" type="presParOf" srcId="{CC8EFC42-1B73-44BE-B69A-CDBD6D5164CF}" destId="{FF2ABE7B-96EB-4C7A-8C5C-79490A691D16}" srcOrd="1" destOrd="0" presId="urn:microsoft.com/office/officeart/2005/8/layout/default"/>
    <dgm:cxn modelId="{09F7B675-0FA1-4D4D-90A0-BBCECF61369D}" type="presParOf" srcId="{CC8EFC42-1B73-44BE-B69A-CDBD6D5164CF}" destId="{B026E4DE-80E1-48AE-8D03-8B4227999864}" srcOrd="2" destOrd="0" presId="urn:microsoft.com/office/officeart/2005/8/layout/default"/>
    <dgm:cxn modelId="{8EA83099-26DF-4EAF-86DE-8CD4F6336E93}" type="presParOf" srcId="{CC8EFC42-1B73-44BE-B69A-CDBD6D5164CF}" destId="{AF6A3241-DCD6-4542-A59E-E3C58FEE502B}" srcOrd="3" destOrd="0" presId="urn:microsoft.com/office/officeart/2005/8/layout/default"/>
    <dgm:cxn modelId="{7B940315-41AB-4E32-B005-5AA03D8997FE}" type="presParOf" srcId="{CC8EFC42-1B73-44BE-B69A-CDBD6D5164CF}" destId="{76D9E0A8-65D7-45F9-B50A-50531FADC570}" srcOrd="4" destOrd="0" presId="urn:microsoft.com/office/officeart/2005/8/layout/default"/>
    <dgm:cxn modelId="{60D35A3F-306B-4041-A394-9877E8E73CB5}" type="presParOf" srcId="{CC8EFC42-1B73-44BE-B69A-CDBD6D5164CF}" destId="{7F538343-5AD3-4F4F-A110-310D319FD2F5}" srcOrd="5" destOrd="0" presId="urn:microsoft.com/office/officeart/2005/8/layout/default"/>
    <dgm:cxn modelId="{D24D4DC8-15E9-45A8-9483-88CF4ED5B239}" type="presParOf" srcId="{CC8EFC42-1B73-44BE-B69A-CDBD6D5164CF}" destId="{BBCC8FBF-DAC2-45CA-81C6-03C3B4EF075F}" srcOrd="6" destOrd="0" presId="urn:microsoft.com/office/officeart/2005/8/layout/default"/>
    <dgm:cxn modelId="{B78A20EF-85D2-440E-B15D-71C551110556}" type="presParOf" srcId="{CC8EFC42-1B73-44BE-B69A-CDBD6D5164CF}" destId="{ABBF5527-EC7F-491A-AFB6-9E5B09F91D34}" srcOrd="7" destOrd="0" presId="urn:microsoft.com/office/officeart/2005/8/layout/default"/>
    <dgm:cxn modelId="{D9799331-DC4B-41DA-AAA2-CA7528AEE2D7}" type="presParOf" srcId="{CC8EFC42-1B73-44BE-B69A-CDBD6D5164CF}" destId="{E0485852-9C30-4817-BD5B-4B15B6915B41}" srcOrd="8" destOrd="0" presId="urn:microsoft.com/office/officeart/2005/8/layout/default"/>
    <dgm:cxn modelId="{F1F75952-A24A-4348-8F94-C54A20DD5DC7}" type="presParOf" srcId="{CC8EFC42-1B73-44BE-B69A-CDBD6D5164CF}" destId="{8CB0B0A1-D3BD-4FA1-B371-DCEA69F29EBA}" srcOrd="9" destOrd="0" presId="urn:microsoft.com/office/officeart/2005/8/layout/default"/>
    <dgm:cxn modelId="{792E9576-F7B4-4A06-8773-8D858B663CB6}" type="presParOf" srcId="{CC8EFC42-1B73-44BE-B69A-CDBD6D5164CF}" destId="{B7BA4D0B-CC59-4BDE-9507-2EC92BDA5E59}" srcOrd="10" destOrd="0" presId="urn:microsoft.com/office/officeart/2005/8/layout/default"/>
    <dgm:cxn modelId="{5621E52B-ABD9-4D22-B0BA-B51395E55434}" type="presParOf" srcId="{CC8EFC42-1B73-44BE-B69A-CDBD6D5164CF}" destId="{286F1677-9B79-4787-AF9D-B46A04683A86}" srcOrd="11" destOrd="0" presId="urn:microsoft.com/office/officeart/2005/8/layout/default"/>
    <dgm:cxn modelId="{6D4B286A-52A6-474C-AB3C-DAF0FC40CC9F}" type="presParOf" srcId="{CC8EFC42-1B73-44BE-B69A-CDBD6D5164CF}" destId="{18ECC27F-2B4B-4152-8B64-F919C33B110F}" srcOrd="12" destOrd="0" presId="urn:microsoft.com/office/officeart/2005/8/layout/default"/>
    <dgm:cxn modelId="{B9D0C2AD-991E-4795-B821-3A85B583F544}" type="presParOf" srcId="{CC8EFC42-1B73-44BE-B69A-CDBD6D5164CF}" destId="{E2BFF401-6C99-498F-851E-2DBBC620C62C}" srcOrd="13" destOrd="0" presId="urn:microsoft.com/office/officeart/2005/8/layout/default"/>
    <dgm:cxn modelId="{458FF091-6205-4A07-8526-4DB1AF3487C4}" type="presParOf" srcId="{CC8EFC42-1B73-44BE-B69A-CDBD6D5164CF}" destId="{578AA9A4-9EA8-4FF8-AA5E-9A0138E88FD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EF5A1C-FBD4-4D22-9056-E844283B2BC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B02F29-C8CC-4F48-8118-EE499838DA65}">
      <dgm:prSet phldrT="[Текст]"/>
      <dgm:spPr/>
      <dgm:t>
        <a:bodyPr/>
        <a:lstStyle/>
        <a:p>
          <a:r>
            <a:rPr lang="ru-RU" dirty="0"/>
            <a:t>Номинальная мощность солнечных батарей </a:t>
          </a:r>
          <a:r>
            <a:rPr lang="ru-RU" dirty="0" err="1"/>
            <a:t>250Вт</a:t>
          </a:r>
          <a:r>
            <a:rPr lang="ru-RU" dirty="0"/>
            <a:t> (</a:t>
          </a:r>
          <a:r>
            <a:rPr lang="ru-RU" dirty="0" err="1"/>
            <a:t>2Х125Вт</a:t>
          </a:r>
          <a:r>
            <a:rPr lang="ru-RU" dirty="0"/>
            <a:t>)</a:t>
          </a:r>
        </a:p>
      </dgm:t>
    </dgm:pt>
    <dgm:pt modelId="{A85B3BAD-C02D-4B02-B5CC-F90AF36C62D0}" type="parTrans" cxnId="{9BF5F9DA-1903-4AC9-A727-E0D45B856B82}">
      <dgm:prSet/>
      <dgm:spPr/>
      <dgm:t>
        <a:bodyPr/>
        <a:lstStyle/>
        <a:p>
          <a:endParaRPr lang="ru-RU"/>
        </a:p>
      </dgm:t>
    </dgm:pt>
    <dgm:pt modelId="{9725C5DC-E0D3-4FA7-99C2-EDF791BC0244}" type="sibTrans" cxnId="{9BF5F9DA-1903-4AC9-A727-E0D45B856B82}">
      <dgm:prSet/>
      <dgm:spPr/>
      <dgm:t>
        <a:bodyPr/>
        <a:lstStyle/>
        <a:p>
          <a:endParaRPr lang="ru-RU"/>
        </a:p>
      </dgm:t>
    </dgm:pt>
    <dgm:pt modelId="{D2BC86CB-67FE-4895-87A8-7F63EC5CB433}">
      <dgm:prSet phldrT="[Текст]"/>
      <dgm:spPr/>
      <dgm:t>
        <a:bodyPr/>
        <a:lstStyle/>
        <a:p>
          <a:r>
            <a:rPr lang="ru-RU" dirty="0"/>
            <a:t>Максимальный ток заряда аккумуляторов комплекса   </a:t>
          </a:r>
          <a:r>
            <a:rPr lang="en-US" dirty="0"/>
            <a:t>I</a:t>
          </a:r>
          <a:r>
            <a:rPr lang="ru-RU" dirty="0" err="1"/>
            <a:t>змах=</a:t>
          </a:r>
          <a:r>
            <a:rPr lang="ru-RU" dirty="0"/>
            <a:t> 10% от емкости аккумуляторных  батарей = 10%*</a:t>
          </a:r>
          <a:r>
            <a:rPr lang="ru-RU" dirty="0" err="1"/>
            <a:t>200Ач=20А</a:t>
          </a:r>
          <a:endParaRPr lang="ru-RU" dirty="0"/>
        </a:p>
      </dgm:t>
    </dgm:pt>
    <dgm:pt modelId="{10548174-8E13-44E5-998D-1926A48B389E}" type="parTrans" cxnId="{28019D81-0940-4C78-85C7-B65AF79B0D5D}">
      <dgm:prSet/>
      <dgm:spPr/>
      <dgm:t>
        <a:bodyPr/>
        <a:lstStyle/>
        <a:p>
          <a:endParaRPr lang="ru-RU"/>
        </a:p>
      </dgm:t>
    </dgm:pt>
    <dgm:pt modelId="{225F2945-2CA9-4ECD-9434-17E56A7AC0AD}" type="sibTrans" cxnId="{28019D81-0940-4C78-85C7-B65AF79B0D5D}">
      <dgm:prSet/>
      <dgm:spPr/>
      <dgm:t>
        <a:bodyPr/>
        <a:lstStyle/>
        <a:p>
          <a:endParaRPr lang="ru-RU"/>
        </a:p>
      </dgm:t>
    </dgm:pt>
    <dgm:pt modelId="{328825B9-C576-44A9-A967-9600DD00E4AD}">
      <dgm:prSet phldrT="[Текст]"/>
      <dgm:spPr/>
      <dgm:t>
        <a:bodyPr/>
        <a:lstStyle/>
        <a:p>
          <a:r>
            <a:rPr lang="ru-RU" dirty="0"/>
            <a:t>Номинальная мощность светодиодного светильника комплекса  </a:t>
          </a:r>
          <a:r>
            <a:rPr lang="en-US" dirty="0"/>
            <a:t>P</a:t>
          </a:r>
          <a:r>
            <a:rPr lang="ru-RU" dirty="0"/>
            <a:t>ном = </a:t>
          </a:r>
          <a:r>
            <a:rPr lang="ru-RU" dirty="0" err="1"/>
            <a:t>40Вт</a:t>
          </a:r>
          <a:endParaRPr lang="ru-RU" dirty="0"/>
        </a:p>
      </dgm:t>
    </dgm:pt>
    <dgm:pt modelId="{6BEB6C3D-128D-4781-A71F-715D287BFD0D}" type="parTrans" cxnId="{BC90FD20-2FE7-4E39-A64D-952ECE0B491E}">
      <dgm:prSet/>
      <dgm:spPr/>
      <dgm:t>
        <a:bodyPr/>
        <a:lstStyle/>
        <a:p>
          <a:endParaRPr lang="ru-RU"/>
        </a:p>
      </dgm:t>
    </dgm:pt>
    <dgm:pt modelId="{E1BCC301-E304-4F5A-A030-811F8CC46FED}" type="sibTrans" cxnId="{BC90FD20-2FE7-4E39-A64D-952ECE0B491E}">
      <dgm:prSet/>
      <dgm:spPr/>
      <dgm:t>
        <a:bodyPr/>
        <a:lstStyle/>
        <a:p>
          <a:endParaRPr lang="ru-RU"/>
        </a:p>
      </dgm:t>
    </dgm:pt>
    <dgm:pt modelId="{A2D7F3CF-6AC9-475B-9551-4EC1A3FAD5AD}">
      <dgm:prSet phldrT="[Текст]"/>
      <dgm:spPr/>
      <dgm:t>
        <a:bodyPr/>
        <a:lstStyle/>
        <a:p>
          <a:r>
            <a:rPr lang="ru-RU"/>
            <a:t>Потребляемый ток светодиодного светильника  </a:t>
          </a:r>
          <a:r>
            <a:rPr lang="en-US"/>
            <a:t>I</a:t>
          </a:r>
          <a:r>
            <a:rPr lang="ru-RU"/>
            <a:t>пот=40Вт/24В=1,666А</a:t>
          </a:r>
          <a:endParaRPr lang="ru-RU" dirty="0"/>
        </a:p>
      </dgm:t>
    </dgm:pt>
    <dgm:pt modelId="{AEC2AA6A-A58F-46D3-A7CB-836D0B3BBE6A}" type="parTrans" cxnId="{C7EB51EE-29BB-490A-8EAF-FA13B31871A7}">
      <dgm:prSet/>
      <dgm:spPr/>
      <dgm:t>
        <a:bodyPr/>
        <a:lstStyle/>
        <a:p>
          <a:endParaRPr lang="ru-RU"/>
        </a:p>
      </dgm:t>
    </dgm:pt>
    <dgm:pt modelId="{26F5FB2F-6282-42E2-97FD-B416A14197A8}" type="sibTrans" cxnId="{C7EB51EE-29BB-490A-8EAF-FA13B31871A7}">
      <dgm:prSet/>
      <dgm:spPr/>
      <dgm:t>
        <a:bodyPr/>
        <a:lstStyle/>
        <a:p>
          <a:endParaRPr lang="ru-RU"/>
        </a:p>
      </dgm:t>
    </dgm:pt>
    <dgm:pt modelId="{C70B123E-B839-4D29-9F8E-2DA7E3A7074C}">
      <dgm:prSet phldrT="[Текст]"/>
      <dgm:spPr/>
      <dgm:t>
        <a:bodyPr/>
        <a:lstStyle/>
        <a:p>
          <a:r>
            <a:rPr lang="ru-RU" dirty="0"/>
            <a:t>За 20 часов работы комплекса без солнечного освещения и ветра расход тока составит </a:t>
          </a:r>
          <a:r>
            <a:rPr lang="en-US" dirty="0"/>
            <a:t>I </a:t>
          </a:r>
          <a:r>
            <a:rPr lang="ru-RU" dirty="0" err="1"/>
            <a:t>расх=20х1,666=33А</a:t>
          </a:r>
          <a:endParaRPr lang="ru-RU" dirty="0"/>
        </a:p>
      </dgm:t>
    </dgm:pt>
    <dgm:pt modelId="{9886B6EA-9864-42E1-B07E-EF09C83FAFE0}" type="parTrans" cxnId="{917078E6-0AE0-40CA-9673-B210254CDB75}">
      <dgm:prSet/>
      <dgm:spPr/>
      <dgm:t>
        <a:bodyPr/>
        <a:lstStyle/>
        <a:p>
          <a:endParaRPr lang="ru-RU"/>
        </a:p>
      </dgm:t>
    </dgm:pt>
    <dgm:pt modelId="{B1556038-B5C6-490C-80A9-09BC078F3766}" type="sibTrans" cxnId="{917078E6-0AE0-40CA-9673-B210254CDB75}">
      <dgm:prSet/>
      <dgm:spPr/>
      <dgm:t>
        <a:bodyPr/>
        <a:lstStyle/>
        <a:p>
          <a:endParaRPr lang="ru-RU"/>
        </a:p>
      </dgm:t>
    </dgm:pt>
    <dgm:pt modelId="{29503B1F-4973-4262-83F8-E2AFB57321EE}">
      <dgm:prSet phldrT="[Текст]"/>
      <dgm:spPr/>
      <dgm:t>
        <a:bodyPr/>
        <a:lstStyle/>
        <a:p>
          <a:r>
            <a:rPr lang="ru-RU" dirty="0"/>
            <a:t>Светодиодный светильник потребляет за сутки ( при мах работе -</a:t>
          </a:r>
          <a:r>
            <a:rPr lang="ru-RU" dirty="0" err="1"/>
            <a:t>20ч</a:t>
          </a:r>
          <a:r>
            <a:rPr lang="ru-RU" dirty="0"/>
            <a:t>) 20*1,666*</a:t>
          </a:r>
          <a:r>
            <a:rPr lang="ru-RU" dirty="0" err="1"/>
            <a:t>24=666Вт</a:t>
          </a:r>
          <a:r>
            <a:rPr lang="ru-RU" dirty="0"/>
            <a:t> (</a:t>
          </a:r>
          <a:r>
            <a:rPr lang="ru-RU" dirty="0" err="1"/>
            <a:t>0,666кВт</a:t>
          </a:r>
          <a:r>
            <a:rPr lang="ru-RU" dirty="0"/>
            <a:t>) таким образом запас энергии почти  в 5 раз!!! (3,06/</a:t>
          </a:r>
          <a:r>
            <a:rPr lang="ru-RU" dirty="0" err="1"/>
            <a:t>0,666=4,64</a:t>
          </a:r>
          <a:r>
            <a:rPr lang="ru-RU" dirty="0"/>
            <a:t>)</a:t>
          </a:r>
        </a:p>
      </dgm:t>
    </dgm:pt>
    <dgm:pt modelId="{923E0754-1D14-4B02-9459-EA37E0F379D7}" type="parTrans" cxnId="{EF7BB856-D55E-4A81-9383-4472C8895549}">
      <dgm:prSet/>
      <dgm:spPr/>
      <dgm:t>
        <a:bodyPr/>
        <a:lstStyle/>
        <a:p>
          <a:endParaRPr lang="ru-RU"/>
        </a:p>
      </dgm:t>
    </dgm:pt>
    <dgm:pt modelId="{61BFEBD2-B587-4224-A64F-4B84F3B8D928}" type="sibTrans" cxnId="{EF7BB856-D55E-4A81-9383-4472C8895549}">
      <dgm:prSet/>
      <dgm:spPr/>
      <dgm:t>
        <a:bodyPr/>
        <a:lstStyle/>
        <a:p>
          <a:endParaRPr lang="ru-RU"/>
        </a:p>
      </dgm:t>
    </dgm:pt>
    <dgm:pt modelId="{57774316-B336-46DA-976C-7096EACE0CE4}">
      <dgm:prSet phldrT="[Текст]"/>
      <dgm:spPr/>
      <dgm:t>
        <a:bodyPr/>
        <a:lstStyle/>
        <a:p>
          <a:r>
            <a:rPr lang="ru-RU" dirty="0"/>
            <a:t>Емкость аккумуляторной батареи комплекса </a:t>
          </a:r>
          <a:r>
            <a:rPr lang="ru-RU" dirty="0" err="1"/>
            <a:t>200Ач</a:t>
          </a:r>
          <a:endParaRPr lang="ru-RU" dirty="0"/>
        </a:p>
      </dgm:t>
    </dgm:pt>
    <dgm:pt modelId="{45597582-1EF7-402F-8593-B8D5D0943744}" type="parTrans" cxnId="{3F15E1BD-DB8B-41F2-9C07-DEF56D8DBED8}">
      <dgm:prSet/>
      <dgm:spPr/>
      <dgm:t>
        <a:bodyPr/>
        <a:lstStyle/>
        <a:p>
          <a:endParaRPr lang="ru-RU"/>
        </a:p>
      </dgm:t>
    </dgm:pt>
    <dgm:pt modelId="{01079497-9C5B-41D7-A088-4C06B5AE8791}" type="sibTrans" cxnId="{3F15E1BD-DB8B-41F2-9C07-DEF56D8DBED8}">
      <dgm:prSet/>
      <dgm:spPr/>
      <dgm:t>
        <a:bodyPr/>
        <a:lstStyle/>
        <a:p>
          <a:endParaRPr lang="ru-RU"/>
        </a:p>
      </dgm:t>
    </dgm:pt>
    <dgm:pt modelId="{FC2682B0-B5D2-4DF7-A5D8-81196510FC51}">
      <dgm:prSet phldrT="[Текст]"/>
      <dgm:spPr/>
      <dgm:t>
        <a:bodyPr/>
        <a:lstStyle/>
        <a:p>
          <a:r>
            <a:rPr lang="ru-RU" dirty="0"/>
            <a:t>Разряд аккумуляторов не должен быть более 50%, поэтому полная автономия комплекса (работа без света и ветра) составит </a:t>
          </a:r>
          <a:r>
            <a:rPr lang="ru-RU" dirty="0" err="1"/>
            <a:t>200Ач</a:t>
          </a:r>
          <a:r>
            <a:rPr lang="ru-RU" dirty="0"/>
            <a:t>/2/</a:t>
          </a:r>
          <a:r>
            <a:rPr lang="ru-RU" dirty="0" err="1"/>
            <a:t>33А=3</a:t>
          </a:r>
          <a:r>
            <a:rPr lang="ru-RU" dirty="0"/>
            <a:t> суток</a:t>
          </a:r>
        </a:p>
      </dgm:t>
    </dgm:pt>
    <dgm:pt modelId="{F95C6CE4-F769-4618-8E64-52FA6BBD05EB}" type="parTrans" cxnId="{AC444385-5AAB-4786-9BD3-03A4022132C7}">
      <dgm:prSet/>
      <dgm:spPr/>
      <dgm:t>
        <a:bodyPr/>
        <a:lstStyle/>
        <a:p>
          <a:endParaRPr lang="ru-RU"/>
        </a:p>
      </dgm:t>
    </dgm:pt>
    <dgm:pt modelId="{1C6EBE82-3BE9-4B59-975C-258F77F22F13}" type="sibTrans" cxnId="{AC444385-5AAB-4786-9BD3-03A4022132C7}">
      <dgm:prSet/>
      <dgm:spPr/>
      <dgm:t>
        <a:bodyPr/>
        <a:lstStyle/>
        <a:p>
          <a:endParaRPr lang="ru-RU"/>
        </a:p>
      </dgm:t>
    </dgm:pt>
    <dgm:pt modelId="{9498EB95-30F6-4B6F-8F5F-4908CE285F65}">
      <dgm:prSet phldrT="[Текст]"/>
      <dgm:spPr/>
      <dgm:t>
        <a:bodyPr/>
        <a:lstStyle/>
        <a:p>
          <a:r>
            <a:rPr lang="ru-RU" dirty="0"/>
            <a:t>Дневная сумма солнечной радиации в Саратове в среднем 3.06 кВт/</a:t>
          </a:r>
          <a:r>
            <a:rPr lang="ru-RU" dirty="0" err="1"/>
            <a:t>кВ.м</a:t>
          </a:r>
          <a:r>
            <a:rPr lang="ru-RU" dirty="0"/>
            <a:t>.</a:t>
          </a:r>
        </a:p>
      </dgm:t>
    </dgm:pt>
    <dgm:pt modelId="{9CF79182-2578-47FF-BDBD-15642DD63EE9}" type="parTrans" cxnId="{463C206F-76F8-4DB1-AB61-5BC106C45379}">
      <dgm:prSet/>
      <dgm:spPr/>
      <dgm:t>
        <a:bodyPr/>
        <a:lstStyle/>
        <a:p>
          <a:endParaRPr lang="ru-RU"/>
        </a:p>
      </dgm:t>
    </dgm:pt>
    <dgm:pt modelId="{69603A6C-9BB0-4C71-81BE-F5D632314AFA}" type="sibTrans" cxnId="{463C206F-76F8-4DB1-AB61-5BC106C45379}">
      <dgm:prSet/>
      <dgm:spPr/>
      <dgm:t>
        <a:bodyPr/>
        <a:lstStyle/>
        <a:p>
          <a:endParaRPr lang="ru-RU"/>
        </a:p>
      </dgm:t>
    </dgm:pt>
    <dgm:pt modelId="{AF1A29F4-9A9C-407B-9724-D0C2F5DAE1D0}" type="pres">
      <dgm:prSet presAssocID="{03EF5A1C-FBD4-4D22-9056-E844283B2BC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438A5C-6959-488B-98F3-5CF8D613AA7A}" type="pres">
      <dgm:prSet presAssocID="{C2B02F29-C8CC-4F48-8118-EE499838DA65}" presName="compNode" presStyleCnt="0"/>
      <dgm:spPr/>
    </dgm:pt>
    <dgm:pt modelId="{7A5CEBA9-F715-4787-826C-46B22550CA2F}" type="pres">
      <dgm:prSet presAssocID="{C2B02F29-C8CC-4F48-8118-EE499838DA65}" presName="aNode" presStyleLbl="bgShp" presStyleIdx="0" presStyleCnt="3"/>
      <dgm:spPr/>
      <dgm:t>
        <a:bodyPr/>
        <a:lstStyle/>
        <a:p>
          <a:endParaRPr lang="ru-RU"/>
        </a:p>
      </dgm:t>
    </dgm:pt>
    <dgm:pt modelId="{5C4AAD81-C188-4C45-B26A-D1AE940F8950}" type="pres">
      <dgm:prSet presAssocID="{C2B02F29-C8CC-4F48-8118-EE499838DA65}" presName="textNode" presStyleLbl="bgShp" presStyleIdx="0" presStyleCnt="3"/>
      <dgm:spPr/>
      <dgm:t>
        <a:bodyPr/>
        <a:lstStyle/>
        <a:p>
          <a:endParaRPr lang="ru-RU"/>
        </a:p>
      </dgm:t>
    </dgm:pt>
    <dgm:pt modelId="{BBD6FAFB-E257-499B-A00B-D8B58A8B74A0}" type="pres">
      <dgm:prSet presAssocID="{C2B02F29-C8CC-4F48-8118-EE499838DA65}" presName="compChildNode" presStyleCnt="0"/>
      <dgm:spPr/>
    </dgm:pt>
    <dgm:pt modelId="{6FE8BDE6-5DC7-4E86-9130-905F99D6C2C1}" type="pres">
      <dgm:prSet presAssocID="{C2B02F29-C8CC-4F48-8118-EE499838DA65}" presName="theInnerList" presStyleCnt="0"/>
      <dgm:spPr/>
    </dgm:pt>
    <dgm:pt modelId="{821E29E5-77DF-470E-862E-A67E1AD7625F}" type="pres">
      <dgm:prSet presAssocID="{D2BC86CB-67FE-4895-87A8-7F63EC5CB43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CF370-ADE4-463C-ACE7-BA56595817E4}" type="pres">
      <dgm:prSet presAssocID="{D2BC86CB-67FE-4895-87A8-7F63EC5CB433}" presName="aSpace2" presStyleCnt="0"/>
      <dgm:spPr/>
    </dgm:pt>
    <dgm:pt modelId="{258FDBD1-2285-4C66-BF9D-30499F60F4FA}" type="pres">
      <dgm:prSet presAssocID="{328825B9-C576-44A9-A967-9600DD00E4AD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D823A-A66C-4CF8-B7A5-3CDBE9A947DE}" type="pres">
      <dgm:prSet presAssocID="{C2B02F29-C8CC-4F48-8118-EE499838DA65}" presName="aSpace" presStyleCnt="0"/>
      <dgm:spPr/>
    </dgm:pt>
    <dgm:pt modelId="{58AE9853-FA41-4AC2-A04F-18AF38200013}" type="pres">
      <dgm:prSet presAssocID="{A2D7F3CF-6AC9-475B-9551-4EC1A3FAD5AD}" presName="compNode" presStyleCnt="0"/>
      <dgm:spPr/>
    </dgm:pt>
    <dgm:pt modelId="{9EFEBF7E-E6D4-42BD-B419-B646F5586D4A}" type="pres">
      <dgm:prSet presAssocID="{A2D7F3CF-6AC9-475B-9551-4EC1A3FAD5AD}" presName="aNode" presStyleLbl="bgShp" presStyleIdx="1" presStyleCnt="3"/>
      <dgm:spPr/>
      <dgm:t>
        <a:bodyPr/>
        <a:lstStyle/>
        <a:p>
          <a:endParaRPr lang="ru-RU"/>
        </a:p>
      </dgm:t>
    </dgm:pt>
    <dgm:pt modelId="{E5B4CAD7-38DD-4369-8594-B2BDBBF58799}" type="pres">
      <dgm:prSet presAssocID="{A2D7F3CF-6AC9-475B-9551-4EC1A3FAD5AD}" presName="textNode" presStyleLbl="bgShp" presStyleIdx="1" presStyleCnt="3"/>
      <dgm:spPr/>
      <dgm:t>
        <a:bodyPr/>
        <a:lstStyle/>
        <a:p>
          <a:endParaRPr lang="ru-RU"/>
        </a:p>
      </dgm:t>
    </dgm:pt>
    <dgm:pt modelId="{D88549A2-E680-4D59-A8E2-4C25B07C7920}" type="pres">
      <dgm:prSet presAssocID="{A2D7F3CF-6AC9-475B-9551-4EC1A3FAD5AD}" presName="compChildNode" presStyleCnt="0"/>
      <dgm:spPr/>
    </dgm:pt>
    <dgm:pt modelId="{8FB95589-FD7C-4AF6-92DB-5B10475AAAC7}" type="pres">
      <dgm:prSet presAssocID="{A2D7F3CF-6AC9-475B-9551-4EC1A3FAD5AD}" presName="theInnerList" presStyleCnt="0"/>
      <dgm:spPr/>
    </dgm:pt>
    <dgm:pt modelId="{EA8B3952-82B8-439A-B5AE-988DE3DDEF29}" type="pres">
      <dgm:prSet presAssocID="{C70B123E-B839-4D29-9F8E-2DA7E3A7074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452B3-4E04-4410-AAD0-90BC4EFE4748}" type="pres">
      <dgm:prSet presAssocID="{C70B123E-B839-4D29-9F8E-2DA7E3A7074C}" presName="aSpace2" presStyleCnt="0"/>
      <dgm:spPr/>
    </dgm:pt>
    <dgm:pt modelId="{200B4E72-AB10-4F65-B036-42E46CA52B60}" type="pres">
      <dgm:prSet presAssocID="{29503B1F-4973-4262-83F8-E2AFB57321EE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36151-AEC4-4B7F-B6EA-2163EFAAA000}" type="pres">
      <dgm:prSet presAssocID="{A2D7F3CF-6AC9-475B-9551-4EC1A3FAD5AD}" presName="aSpace" presStyleCnt="0"/>
      <dgm:spPr/>
    </dgm:pt>
    <dgm:pt modelId="{A391A29C-8B9D-4F48-90B0-D51B533ED1D8}" type="pres">
      <dgm:prSet presAssocID="{57774316-B336-46DA-976C-7096EACE0CE4}" presName="compNode" presStyleCnt="0"/>
      <dgm:spPr/>
    </dgm:pt>
    <dgm:pt modelId="{A6CD2DE7-2CF3-4DC5-A522-D68DC524C9EF}" type="pres">
      <dgm:prSet presAssocID="{57774316-B336-46DA-976C-7096EACE0CE4}" presName="aNode" presStyleLbl="bgShp" presStyleIdx="2" presStyleCnt="3"/>
      <dgm:spPr/>
      <dgm:t>
        <a:bodyPr/>
        <a:lstStyle/>
        <a:p>
          <a:endParaRPr lang="ru-RU"/>
        </a:p>
      </dgm:t>
    </dgm:pt>
    <dgm:pt modelId="{9BBB81EB-2751-4CE1-B4B5-D59866738D99}" type="pres">
      <dgm:prSet presAssocID="{57774316-B336-46DA-976C-7096EACE0CE4}" presName="textNode" presStyleLbl="bgShp" presStyleIdx="2" presStyleCnt="3"/>
      <dgm:spPr/>
      <dgm:t>
        <a:bodyPr/>
        <a:lstStyle/>
        <a:p>
          <a:endParaRPr lang="ru-RU"/>
        </a:p>
      </dgm:t>
    </dgm:pt>
    <dgm:pt modelId="{A8A2EE61-93F1-4D8F-B8DB-DC84A5DEAAA6}" type="pres">
      <dgm:prSet presAssocID="{57774316-B336-46DA-976C-7096EACE0CE4}" presName="compChildNode" presStyleCnt="0"/>
      <dgm:spPr/>
    </dgm:pt>
    <dgm:pt modelId="{A297CA13-FE32-4BA6-9E8D-704B893F57E7}" type="pres">
      <dgm:prSet presAssocID="{57774316-B336-46DA-976C-7096EACE0CE4}" presName="theInnerList" presStyleCnt="0"/>
      <dgm:spPr/>
    </dgm:pt>
    <dgm:pt modelId="{A867171C-378D-4C6E-82DD-A5C8A530E1BB}" type="pres">
      <dgm:prSet presAssocID="{FC2682B0-B5D2-4DF7-A5D8-81196510FC51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3596A-3687-4443-B277-71EA6ECB83D0}" type="pres">
      <dgm:prSet presAssocID="{FC2682B0-B5D2-4DF7-A5D8-81196510FC51}" presName="aSpace2" presStyleCnt="0"/>
      <dgm:spPr/>
    </dgm:pt>
    <dgm:pt modelId="{24D21AE9-95D8-468B-8B9D-995EE10262F8}" type="pres">
      <dgm:prSet presAssocID="{9498EB95-30F6-4B6F-8F5F-4908CE285F65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7BB856-D55E-4A81-9383-4472C8895549}" srcId="{A2D7F3CF-6AC9-475B-9551-4EC1A3FAD5AD}" destId="{29503B1F-4973-4262-83F8-E2AFB57321EE}" srcOrd="1" destOrd="0" parTransId="{923E0754-1D14-4B02-9459-EA37E0F379D7}" sibTransId="{61BFEBD2-B587-4224-A64F-4B84F3B8D928}"/>
    <dgm:cxn modelId="{AC444385-5AAB-4786-9BD3-03A4022132C7}" srcId="{57774316-B336-46DA-976C-7096EACE0CE4}" destId="{FC2682B0-B5D2-4DF7-A5D8-81196510FC51}" srcOrd="0" destOrd="0" parTransId="{F95C6CE4-F769-4618-8E64-52FA6BBD05EB}" sibTransId="{1C6EBE82-3BE9-4B59-975C-258F77F22F13}"/>
    <dgm:cxn modelId="{C7EB51EE-29BB-490A-8EAF-FA13B31871A7}" srcId="{03EF5A1C-FBD4-4D22-9056-E844283B2BC2}" destId="{A2D7F3CF-6AC9-475B-9551-4EC1A3FAD5AD}" srcOrd="1" destOrd="0" parTransId="{AEC2AA6A-A58F-46D3-A7CB-836D0B3BBE6A}" sibTransId="{26F5FB2F-6282-42E2-97FD-B416A14197A8}"/>
    <dgm:cxn modelId="{41C60499-C2B5-4AB4-AE21-A020033C2EF3}" type="presOf" srcId="{FC2682B0-B5D2-4DF7-A5D8-81196510FC51}" destId="{A867171C-378D-4C6E-82DD-A5C8A530E1BB}" srcOrd="0" destOrd="0" presId="urn:microsoft.com/office/officeart/2005/8/layout/lProcess2"/>
    <dgm:cxn modelId="{3347A959-6DAD-4F5E-ADE7-871C61231E3D}" type="presOf" srcId="{C70B123E-B839-4D29-9F8E-2DA7E3A7074C}" destId="{EA8B3952-82B8-439A-B5AE-988DE3DDEF29}" srcOrd="0" destOrd="0" presId="urn:microsoft.com/office/officeart/2005/8/layout/lProcess2"/>
    <dgm:cxn modelId="{16FDED00-B829-4256-B60F-7E940F98F493}" type="presOf" srcId="{57774316-B336-46DA-976C-7096EACE0CE4}" destId="{A6CD2DE7-2CF3-4DC5-A522-D68DC524C9EF}" srcOrd="0" destOrd="0" presId="urn:microsoft.com/office/officeart/2005/8/layout/lProcess2"/>
    <dgm:cxn modelId="{3F15E1BD-DB8B-41F2-9C07-DEF56D8DBED8}" srcId="{03EF5A1C-FBD4-4D22-9056-E844283B2BC2}" destId="{57774316-B336-46DA-976C-7096EACE0CE4}" srcOrd="2" destOrd="0" parTransId="{45597582-1EF7-402F-8593-B8D5D0943744}" sibTransId="{01079497-9C5B-41D7-A088-4C06B5AE8791}"/>
    <dgm:cxn modelId="{3FB8D304-661A-413E-B50B-34465A15E44B}" type="presOf" srcId="{57774316-B336-46DA-976C-7096EACE0CE4}" destId="{9BBB81EB-2751-4CE1-B4B5-D59866738D99}" srcOrd="1" destOrd="0" presId="urn:microsoft.com/office/officeart/2005/8/layout/lProcess2"/>
    <dgm:cxn modelId="{5061E342-EB8B-4F9C-828F-E85D399CB4AF}" type="presOf" srcId="{D2BC86CB-67FE-4895-87A8-7F63EC5CB433}" destId="{821E29E5-77DF-470E-862E-A67E1AD7625F}" srcOrd="0" destOrd="0" presId="urn:microsoft.com/office/officeart/2005/8/layout/lProcess2"/>
    <dgm:cxn modelId="{0604CDED-B4C7-4DFC-8098-0C38152D981B}" type="presOf" srcId="{29503B1F-4973-4262-83F8-E2AFB57321EE}" destId="{200B4E72-AB10-4F65-B036-42E46CA52B60}" srcOrd="0" destOrd="0" presId="urn:microsoft.com/office/officeart/2005/8/layout/lProcess2"/>
    <dgm:cxn modelId="{B45479C5-5FBA-4F96-81F0-8FFFD90EE343}" type="presOf" srcId="{C2B02F29-C8CC-4F48-8118-EE499838DA65}" destId="{5C4AAD81-C188-4C45-B26A-D1AE940F8950}" srcOrd="1" destOrd="0" presId="urn:microsoft.com/office/officeart/2005/8/layout/lProcess2"/>
    <dgm:cxn modelId="{36468433-98F3-4237-8BBD-A2A22FBA3F6F}" type="presOf" srcId="{A2D7F3CF-6AC9-475B-9551-4EC1A3FAD5AD}" destId="{E5B4CAD7-38DD-4369-8594-B2BDBBF58799}" srcOrd="1" destOrd="0" presId="urn:microsoft.com/office/officeart/2005/8/layout/lProcess2"/>
    <dgm:cxn modelId="{9BF5F9DA-1903-4AC9-A727-E0D45B856B82}" srcId="{03EF5A1C-FBD4-4D22-9056-E844283B2BC2}" destId="{C2B02F29-C8CC-4F48-8118-EE499838DA65}" srcOrd="0" destOrd="0" parTransId="{A85B3BAD-C02D-4B02-B5CC-F90AF36C62D0}" sibTransId="{9725C5DC-E0D3-4FA7-99C2-EDF791BC0244}"/>
    <dgm:cxn modelId="{E3A7981D-0210-4520-9246-97753CDCF701}" type="presOf" srcId="{328825B9-C576-44A9-A967-9600DD00E4AD}" destId="{258FDBD1-2285-4C66-BF9D-30499F60F4FA}" srcOrd="0" destOrd="0" presId="urn:microsoft.com/office/officeart/2005/8/layout/lProcess2"/>
    <dgm:cxn modelId="{28019D81-0940-4C78-85C7-B65AF79B0D5D}" srcId="{C2B02F29-C8CC-4F48-8118-EE499838DA65}" destId="{D2BC86CB-67FE-4895-87A8-7F63EC5CB433}" srcOrd="0" destOrd="0" parTransId="{10548174-8E13-44E5-998D-1926A48B389E}" sibTransId="{225F2945-2CA9-4ECD-9434-17E56A7AC0AD}"/>
    <dgm:cxn modelId="{917078E6-0AE0-40CA-9673-B210254CDB75}" srcId="{A2D7F3CF-6AC9-475B-9551-4EC1A3FAD5AD}" destId="{C70B123E-B839-4D29-9F8E-2DA7E3A7074C}" srcOrd="0" destOrd="0" parTransId="{9886B6EA-9864-42E1-B07E-EF09C83FAFE0}" sibTransId="{B1556038-B5C6-490C-80A9-09BC078F3766}"/>
    <dgm:cxn modelId="{463C206F-76F8-4DB1-AB61-5BC106C45379}" srcId="{57774316-B336-46DA-976C-7096EACE0CE4}" destId="{9498EB95-30F6-4B6F-8F5F-4908CE285F65}" srcOrd="1" destOrd="0" parTransId="{9CF79182-2578-47FF-BDBD-15642DD63EE9}" sibTransId="{69603A6C-9BB0-4C71-81BE-F5D632314AFA}"/>
    <dgm:cxn modelId="{9D1D1EA0-81AA-400E-BA4A-FC374783EF25}" type="presOf" srcId="{C2B02F29-C8CC-4F48-8118-EE499838DA65}" destId="{7A5CEBA9-F715-4787-826C-46B22550CA2F}" srcOrd="0" destOrd="0" presId="urn:microsoft.com/office/officeart/2005/8/layout/lProcess2"/>
    <dgm:cxn modelId="{76A0A906-C497-4FAB-B242-CADB2A5308A0}" type="presOf" srcId="{A2D7F3CF-6AC9-475B-9551-4EC1A3FAD5AD}" destId="{9EFEBF7E-E6D4-42BD-B419-B646F5586D4A}" srcOrd="0" destOrd="0" presId="urn:microsoft.com/office/officeart/2005/8/layout/lProcess2"/>
    <dgm:cxn modelId="{BC90FD20-2FE7-4E39-A64D-952ECE0B491E}" srcId="{C2B02F29-C8CC-4F48-8118-EE499838DA65}" destId="{328825B9-C576-44A9-A967-9600DD00E4AD}" srcOrd="1" destOrd="0" parTransId="{6BEB6C3D-128D-4781-A71F-715D287BFD0D}" sibTransId="{E1BCC301-E304-4F5A-A030-811F8CC46FED}"/>
    <dgm:cxn modelId="{7E45644B-0F0E-46E2-BB82-E915DBD7809A}" type="presOf" srcId="{03EF5A1C-FBD4-4D22-9056-E844283B2BC2}" destId="{AF1A29F4-9A9C-407B-9724-D0C2F5DAE1D0}" srcOrd="0" destOrd="0" presId="urn:microsoft.com/office/officeart/2005/8/layout/lProcess2"/>
    <dgm:cxn modelId="{02641FE7-4A12-436E-91F4-9A206F54FD67}" type="presOf" srcId="{9498EB95-30F6-4B6F-8F5F-4908CE285F65}" destId="{24D21AE9-95D8-468B-8B9D-995EE10262F8}" srcOrd="0" destOrd="0" presId="urn:microsoft.com/office/officeart/2005/8/layout/lProcess2"/>
    <dgm:cxn modelId="{A47DC39A-5946-4EE7-B4E1-BA8E6A2D3EED}" type="presParOf" srcId="{AF1A29F4-9A9C-407B-9724-D0C2F5DAE1D0}" destId="{78438A5C-6959-488B-98F3-5CF8D613AA7A}" srcOrd="0" destOrd="0" presId="urn:microsoft.com/office/officeart/2005/8/layout/lProcess2"/>
    <dgm:cxn modelId="{7E981D97-DA13-439C-8A80-D948781E03CF}" type="presParOf" srcId="{78438A5C-6959-488B-98F3-5CF8D613AA7A}" destId="{7A5CEBA9-F715-4787-826C-46B22550CA2F}" srcOrd="0" destOrd="0" presId="urn:microsoft.com/office/officeart/2005/8/layout/lProcess2"/>
    <dgm:cxn modelId="{C102C617-C921-4D75-BB3F-8304AA8E1077}" type="presParOf" srcId="{78438A5C-6959-488B-98F3-5CF8D613AA7A}" destId="{5C4AAD81-C188-4C45-B26A-D1AE940F8950}" srcOrd="1" destOrd="0" presId="urn:microsoft.com/office/officeart/2005/8/layout/lProcess2"/>
    <dgm:cxn modelId="{79598616-5CA0-44DB-8595-F66000EEA0AE}" type="presParOf" srcId="{78438A5C-6959-488B-98F3-5CF8D613AA7A}" destId="{BBD6FAFB-E257-499B-A00B-D8B58A8B74A0}" srcOrd="2" destOrd="0" presId="urn:microsoft.com/office/officeart/2005/8/layout/lProcess2"/>
    <dgm:cxn modelId="{EE1B6A2D-30CE-46D3-A4DA-8C4D59D9D1A3}" type="presParOf" srcId="{BBD6FAFB-E257-499B-A00B-D8B58A8B74A0}" destId="{6FE8BDE6-5DC7-4E86-9130-905F99D6C2C1}" srcOrd="0" destOrd="0" presId="urn:microsoft.com/office/officeart/2005/8/layout/lProcess2"/>
    <dgm:cxn modelId="{5C1B609C-AE95-4D51-AD73-5C785ADF2D1B}" type="presParOf" srcId="{6FE8BDE6-5DC7-4E86-9130-905F99D6C2C1}" destId="{821E29E5-77DF-470E-862E-A67E1AD7625F}" srcOrd="0" destOrd="0" presId="urn:microsoft.com/office/officeart/2005/8/layout/lProcess2"/>
    <dgm:cxn modelId="{D37640F7-3CE5-4987-AFE2-5FAB5A4F2541}" type="presParOf" srcId="{6FE8BDE6-5DC7-4E86-9130-905F99D6C2C1}" destId="{B70CF370-ADE4-463C-ACE7-BA56595817E4}" srcOrd="1" destOrd="0" presId="urn:microsoft.com/office/officeart/2005/8/layout/lProcess2"/>
    <dgm:cxn modelId="{0C61413E-9850-4B0A-8E13-6F8E359C1F30}" type="presParOf" srcId="{6FE8BDE6-5DC7-4E86-9130-905F99D6C2C1}" destId="{258FDBD1-2285-4C66-BF9D-30499F60F4FA}" srcOrd="2" destOrd="0" presId="urn:microsoft.com/office/officeart/2005/8/layout/lProcess2"/>
    <dgm:cxn modelId="{7100034B-A635-484B-940A-8EFA1A7200AB}" type="presParOf" srcId="{AF1A29F4-9A9C-407B-9724-D0C2F5DAE1D0}" destId="{398D823A-A66C-4CF8-B7A5-3CDBE9A947DE}" srcOrd="1" destOrd="0" presId="urn:microsoft.com/office/officeart/2005/8/layout/lProcess2"/>
    <dgm:cxn modelId="{6FC02AE4-55BE-4BC1-958E-5E051CDD1B04}" type="presParOf" srcId="{AF1A29F4-9A9C-407B-9724-D0C2F5DAE1D0}" destId="{58AE9853-FA41-4AC2-A04F-18AF38200013}" srcOrd="2" destOrd="0" presId="urn:microsoft.com/office/officeart/2005/8/layout/lProcess2"/>
    <dgm:cxn modelId="{EBB02B06-FE28-45B0-BB83-7F9CBFF669E1}" type="presParOf" srcId="{58AE9853-FA41-4AC2-A04F-18AF38200013}" destId="{9EFEBF7E-E6D4-42BD-B419-B646F5586D4A}" srcOrd="0" destOrd="0" presId="urn:microsoft.com/office/officeart/2005/8/layout/lProcess2"/>
    <dgm:cxn modelId="{A0F6E32A-3A92-4DCB-B63B-E8002CA5F5FE}" type="presParOf" srcId="{58AE9853-FA41-4AC2-A04F-18AF38200013}" destId="{E5B4CAD7-38DD-4369-8594-B2BDBBF58799}" srcOrd="1" destOrd="0" presId="urn:microsoft.com/office/officeart/2005/8/layout/lProcess2"/>
    <dgm:cxn modelId="{20CE1AB2-078D-414F-B5FA-BB3705599C0B}" type="presParOf" srcId="{58AE9853-FA41-4AC2-A04F-18AF38200013}" destId="{D88549A2-E680-4D59-A8E2-4C25B07C7920}" srcOrd="2" destOrd="0" presId="urn:microsoft.com/office/officeart/2005/8/layout/lProcess2"/>
    <dgm:cxn modelId="{4110FE15-D651-40E2-A001-8AB31D51F671}" type="presParOf" srcId="{D88549A2-E680-4D59-A8E2-4C25B07C7920}" destId="{8FB95589-FD7C-4AF6-92DB-5B10475AAAC7}" srcOrd="0" destOrd="0" presId="urn:microsoft.com/office/officeart/2005/8/layout/lProcess2"/>
    <dgm:cxn modelId="{47AC8BB0-50CF-4B53-9D50-255CCF9C1702}" type="presParOf" srcId="{8FB95589-FD7C-4AF6-92DB-5B10475AAAC7}" destId="{EA8B3952-82B8-439A-B5AE-988DE3DDEF29}" srcOrd="0" destOrd="0" presId="urn:microsoft.com/office/officeart/2005/8/layout/lProcess2"/>
    <dgm:cxn modelId="{ADBF8CAC-3109-4881-9309-C88E680C855F}" type="presParOf" srcId="{8FB95589-FD7C-4AF6-92DB-5B10475AAAC7}" destId="{154452B3-4E04-4410-AAD0-90BC4EFE4748}" srcOrd="1" destOrd="0" presId="urn:microsoft.com/office/officeart/2005/8/layout/lProcess2"/>
    <dgm:cxn modelId="{014022B6-E4DA-4FB7-B681-0AD87DFDF37A}" type="presParOf" srcId="{8FB95589-FD7C-4AF6-92DB-5B10475AAAC7}" destId="{200B4E72-AB10-4F65-B036-42E46CA52B60}" srcOrd="2" destOrd="0" presId="urn:microsoft.com/office/officeart/2005/8/layout/lProcess2"/>
    <dgm:cxn modelId="{7495B870-6800-4B73-813B-8447AF6605A0}" type="presParOf" srcId="{AF1A29F4-9A9C-407B-9724-D0C2F5DAE1D0}" destId="{01236151-AEC4-4B7F-B6EA-2163EFAAA000}" srcOrd="3" destOrd="0" presId="urn:microsoft.com/office/officeart/2005/8/layout/lProcess2"/>
    <dgm:cxn modelId="{FA0C8816-0F97-4CA8-9F22-BEBDD5383027}" type="presParOf" srcId="{AF1A29F4-9A9C-407B-9724-D0C2F5DAE1D0}" destId="{A391A29C-8B9D-4F48-90B0-D51B533ED1D8}" srcOrd="4" destOrd="0" presId="urn:microsoft.com/office/officeart/2005/8/layout/lProcess2"/>
    <dgm:cxn modelId="{9FA6AF89-0B99-4F60-861F-3128479E4F5B}" type="presParOf" srcId="{A391A29C-8B9D-4F48-90B0-D51B533ED1D8}" destId="{A6CD2DE7-2CF3-4DC5-A522-D68DC524C9EF}" srcOrd="0" destOrd="0" presId="urn:microsoft.com/office/officeart/2005/8/layout/lProcess2"/>
    <dgm:cxn modelId="{66398848-6385-49F0-A0EC-3CF327A45E6A}" type="presParOf" srcId="{A391A29C-8B9D-4F48-90B0-D51B533ED1D8}" destId="{9BBB81EB-2751-4CE1-B4B5-D59866738D99}" srcOrd="1" destOrd="0" presId="urn:microsoft.com/office/officeart/2005/8/layout/lProcess2"/>
    <dgm:cxn modelId="{FACEFC7A-BAF2-4CA0-B1B0-F27EA8C242D5}" type="presParOf" srcId="{A391A29C-8B9D-4F48-90B0-D51B533ED1D8}" destId="{A8A2EE61-93F1-4D8F-B8DB-DC84A5DEAAA6}" srcOrd="2" destOrd="0" presId="urn:microsoft.com/office/officeart/2005/8/layout/lProcess2"/>
    <dgm:cxn modelId="{D34B8DC9-2C61-4B4F-9186-8A3ED4D6D691}" type="presParOf" srcId="{A8A2EE61-93F1-4D8F-B8DB-DC84A5DEAAA6}" destId="{A297CA13-FE32-4BA6-9E8D-704B893F57E7}" srcOrd="0" destOrd="0" presId="urn:microsoft.com/office/officeart/2005/8/layout/lProcess2"/>
    <dgm:cxn modelId="{CADE096D-68F5-4AB8-8C7D-31BEE657F41E}" type="presParOf" srcId="{A297CA13-FE32-4BA6-9E8D-704B893F57E7}" destId="{A867171C-378D-4C6E-82DD-A5C8A530E1BB}" srcOrd="0" destOrd="0" presId="urn:microsoft.com/office/officeart/2005/8/layout/lProcess2"/>
    <dgm:cxn modelId="{AA16F6D1-3D0E-450A-B385-DA0852B6925A}" type="presParOf" srcId="{A297CA13-FE32-4BA6-9E8D-704B893F57E7}" destId="{F893596A-3687-4443-B277-71EA6ECB83D0}" srcOrd="1" destOrd="0" presId="urn:microsoft.com/office/officeart/2005/8/layout/lProcess2"/>
    <dgm:cxn modelId="{488B3020-11A8-4D1A-8647-9840CC86F7C1}" type="presParOf" srcId="{A297CA13-FE32-4BA6-9E8D-704B893F57E7}" destId="{24D21AE9-95D8-468B-8B9D-995EE10262F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F61872-A986-4D66-890C-6AE138428C7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92290C-C811-4876-845D-04E79658C496}">
      <dgm:prSet phldrT="[Текст]"/>
      <dgm:spPr/>
      <dgm:t>
        <a:bodyPr/>
        <a:lstStyle/>
        <a:p>
          <a:endParaRPr lang="ru-RU" dirty="0"/>
        </a:p>
      </dgm:t>
    </dgm:pt>
    <dgm:pt modelId="{938DDE89-E8EF-434C-912D-8CA3158CBED0}" type="parTrans" cxnId="{4931BC1C-E0A9-455F-9220-14AF96C249BA}">
      <dgm:prSet/>
      <dgm:spPr/>
      <dgm:t>
        <a:bodyPr/>
        <a:lstStyle/>
        <a:p>
          <a:endParaRPr lang="ru-RU"/>
        </a:p>
      </dgm:t>
    </dgm:pt>
    <dgm:pt modelId="{C9635743-9EA3-4C1D-8677-266735BEBF63}" type="sibTrans" cxnId="{4931BC1C-E0A9-455F-9220-14AF96C249BA}">
      <dgm:prSet/>
      <dgm:spPr/>
      <dgm:t>
        <a:bodyPr/>
        <a:lstStyle/>
        <a:p>
          <a:endParaRPr lang="ru-RU"/>
        </a:p>
      </dgm:t>
    </dgm:pt>
    <dgm:pt modelId="{0EDABA12-670B-48A0-B74D-2B0C85644629}">
      <dgm:prSet phldrT="[Текст]"/>
      <dgm:spPr/>
      <dgm:t>
        <a:bodyPr/>
        <a:lstStyle/>
        <a:p>
          <a:r>
            <a:rPr lang="ru-RU" dirty="0"/>
            <a:t>В зимнее время из-за низкой температуры емкость аккумуляторов может упасть вдвое, поэтому запас накопленной энергии необходим для компенсации потерь от низких температур )</a:t>
          </a:r>
        </a:p>
      </dgm:t>
    </dgm:pt>
    <dgm:pt modelId="{C14002DC-4756-4BF7-9F32-D73477FD7BBC}" type="parTrans" cxnId="{AD0CAB27-AB78-4408-B225-DA2E9711218D}">
      <dgm:prSet/>
      <dgm:spPr/>
      <dgm:t>
        <a:bodyPr/>
        <a:lstStyle/>
        <a:p>
          <a:endParaRPr lang="ru-RU"/>
        </a:p>
      </dgm:t>
    </dgm:pt>
    <dgm:pt modelId="{693D16CB-2611-4C8F-BECB-619F22BA3E64}" type="sibTrans" cxnId="{AD0CAB27-AB78-4408-B225-DA2E9711218D}">
      <dgm:prSet/>
      <dgm:spPr/>
      <dgm:t>
        <a:bodyPr/>
        <a:lstStyle/>
        <a:p>
          <a:endParaRPr lang="ru-RU"/>
        </a:p>
      </dgm:t>
    </dgm:pt>
    <dgm:pt modelId="{FD63826B-D57B-483F-87D2-B9893A9E0AE3}">
      <dgm:prSet phldrT="[Текст]"/>
      <dgm:spPr/>
      <dgm:t>
        <a:bodyPr/>
        <a:lstStyle/>
        <a:p>
          <a:r>
            <a:rPr lang="ru-RU" dirty="0"/>
            <a:t>В осенне-зимний  период средняя скорость ветра в Саратове -4,5-4,7 м/с (</a:t>
          </a:r>
          <a:r>
            <a:rPr lang="ru-RU" dirty="0" err="1"/>
            <a:t>мах-25м</a:t>
          </a:r>
          <a:r>
            <a:rPr lang="ru-RU" dirty="0"/>
            <a:t>/</a:t>
          </a:r>
          <a:r>
            <a:rPr lang="ru-RU" dirty="0" err="1"/>
            <a:t>с</a:t>
          </a:r>
          <a:r>
            <a:rPr lang="ru-RU" dirty="0"/>
            <a:t>)</a:t>
          </a:r>
        </a:p>
      </dgm:t>
    </dgm:pt>
    <dgm:pt modelId="{41312B4B-D939-4499-980A-435680653FB5}" type="parTrans" cxnId="{90AC6592-46D8-40A8-BAF0-13E48216B8A9}">
      <dgm:prSet/>
      <dgm:spPr/>
      <dgm:t>
        <a:bodyPr/>
        <a:lstStyle/>
        <a:p>
          <a:endParaRPr lang="ru-RU"/>
        </a:p>
      </dgm:t>
    </dgm:pt>
    <dgm:pt modelId="{DB861796-38FF-4DD6-8A18-179CE7C60A01}" type="sibTrans" cxnId="{90AC6592-46D8-40A8-BAF0-13E48216B8A9}">
      <dgm:prSet/>
      <dgm:spPr/>
      <dgm:t>
        <a:bodyPr/>
        <a:lstStyle/>
        <a:p>
          <a:endParaRPr lang="ru-RU"/>
        </a:p>
      </dgm:t>
    </dgm:pt>
    <dgm:pt modelId="{0C7EF271-D9FB-4D29-9FAC-D8BE1D83BB5F}">
      <dgm:prSet phldrT="[Текст]"/>
      <dgm:spPr/>
      <dgm:t>
        <a:bodyPr/>
        <a:lstStyle/>
        <a:p>
          <a:r>
            <a:rPr lang="ru-RU" dirty="0"/>
            <a:t> В летнее время скорость ветра в Саратове меньше чем осенью и зимой .</a:t>
          </a:r>
        </a:p>
      </dgm:t>
    </dgm:pt>
    <dgm:pt modelId="{B365F123-60B9-4828-999C-8B2D4A1B6C84}" type="parTrans" cxnId="{152A699D-C448-488D-9F5F-7262230C9A44}">
      <dgm:prSet/>
      <dgm:spPr/>
      <dgm:t>
        <a:bodyPr/>
        <a:lstStyle/>
        <a:p>
          <a:endParaRPr lang="ru-RU"/>
        </a:p>
      </dgm:t>
    </dgm:pt>
    <dgm:pt modelId="{4DE386F8-E578-4190-923C-F4350F93E459}" type="sibTrans" cxnId="{152A699D-C448-488D-9F5F-7262230C9A44}">
      <dgm:prSet/>
      <dgm:spPr/>
      <dgm:t>
        <a:bodyPr/>
        <a:lstStyle/>
        <a:p>
          <a:endParaRPr lang="ru-RU"/>
        </a:p>
      </dgm:t>
    </dgm:pt>
    <dgm:pt modelId="{0AAE8C61-686F-4E2A-B00E-B18518F25A37}">
      <dgm:prSet phldrT="[Текст]"/>
      <dgm:spPr/>
      <dgm:t>
        <a:bodyPr/>
        <a:lstStyle/>
        <a:p>
          <a:r>
            <a:rPr lang="ru-RU" dirty="0"/>
            <a:t>Стартовая скорость ветряка 2,5 м/с, поэтому осенью-зимой ветряк будет работать в номинальном режиме, генерируя от 200 до </a:t>
          </a:r>
          <a:r>
            <a:rPr lang="ru-RU" dirty="0" err="1"/>
            <a:t>400Вт</a:t>
          </a:r>
          <a:r>
            <a:rPr lang="ru-RU" dirty="0"/>
            <a:t>/ч</a:t>
          </a:r>
        </a:p>
      </dgm:t>
    </dgm:pt>
    <dgm:pt modelId="{E81DDF8D-2D13-458E-A0C3-08605C376B07}" type="parTrans" cxnId="{793BB279-ABF5-485F-A359-20DE46279CBE}">
      <dgm:prSet/>
      <dgm:spPr/>
      <dgm:t>
        <a:bodyPr/>
        <a:lstStyle/>
        <a:p>
          <a:endParaRPr lang="ru-RU"/>
        </a:p>
      </dgm:t>
    </dgm:pt>
    <dgm:pt modelId="{6AFC0504-0921-4289-BC67-74CD89D3A1B3}" type="sibTrans" cxnId="{793BB279-ABF5-485F-A359-20DE46279CBE}">
      <dgm:prSet/>
      <dgm:spPr/>
      <dgm:t>
        <a:bodyPr/>
        <a:lstStyle/>
        <a:p>
          <a:endParaRPr lang="ru-RU"/>
        </a:p>
      </dgm:t>
    </dgm:pt>
    <dgm:pt modelId="{42980212-E840-4E61-B6F9-747B063F2573}">
      <dgm:prSet phldrT="[Текст]"/>
      <dgm:spPr/>
      <dgm:t>
        <a:bodyPr/>
        <a:lstStyle/>
        <a:p>
          <a:endParaRPr lang="ru-RU" dirty="0"/>
        </a:p>
      </dgm:t>
    </dgm:pt>
    <dgm:pt modelId="{A5EAEFE8-2B9F-43E5-A788-4C9F11F2D6EB}" type="parTrans" cxnId="{ADB1E00B-D3AF-4DA5-B3CF-ADEA07CD4FED}">
      <dgm:prSet/>
      <dgm:spPr/>
      <dgm:t>
        <a:bodyPr/>
        <a:lstStyle/>
        <a:p>
          <a:endParaRPr lang="ru-RU"/>
        </a:p>
      </dgm:t>
    </dgm:pt>
    <dgm:pt modelId="{B15144FF-F386-41C9-94C6-31B9583E9674}" type="sibTrans" cxnId="{ADB1E00B-D3AF-4DA5-B3CF-ADEA07CD4FED}">
      <dgm:prSet/>
      <dgm:spPr/>
      <dgm:t>
        <a:bodyPr/>
        <a:lstStyle/>
        <a:p>
          <a:endParaRPr lang="ru-RU"/>
        </a:p>
      </dgm:t>
    </dgm:pt>
    <dgm:pt modelId="{0FD85BC8-413B-4BAC-8F0B-20F3B4FC15AF}">
      <dgm:prSet phldrT="[Текст]"/>
      <dgm:spPr/>
      <dgm:t>
        <a:bodyPr/>
        <a:lstStyle/>
        <a:p>
          <a:r>
            <a:rPr lang="ru-RU" dirty="0"/>
            <a:t>В зимнее время число светлых дней значительно меньше чем летом, но ветра значительно больше.</a:t>
          </a:r>
        </a:p>
      </dgm:t>
    </dgm:pt>
    <dgm:pt modelId="{9ABC8D41-323F-49D1-A176-957166BB4091}" type="parTrans" cxnId="{CB44F531-7FA4-4BBD-9FEA-A9AFE1BDEA6E}">
      <dgm:prSet/>
      <dgm:spPr/>
      <dgm:t>
        <a:bodyPr/>
        <a:lstStyle/>
        <a:p>
          <a:endParaRPr lang="ru-RU"/>
        </a:p>
      </dgm:t>
    </dgm:pt>
    <dgm:pt modelId="{8544BACE-70C7-4C6F-86C8-9764A2C17BCA}" type="sibTrans" cxnId="{CB44F531-7FA4-4BBD-9FEA-A9AFE1BDEA6E}">
      <dgm:prSet/>
      <dgm:spPr/>
      <dgm:t>
        <a:bodyPr/>
        <a:lstStyle/>
        <a:p>
          <a:endParaRPr lang="ru-RU"/>
        </a:p>
      </dgm:t>
    </dgm:pt>
    <dgm:pt modelId="{CBFED9A6-A619-4867-94B6-C9D8A4100641}">
      <dgm:prSet phldrT="[Текст]"/>
      <dgm:spPr/>
      <dgm:t>
        <a:bodyPr/>
        <a:lstStyle/>
        <a:p>
          <a:r>
            <a:rPr lang="ru-RU" dirty="0"/>
            <a:t>При минимальной генерации за сутки выработка </a:t>
          </a:r>
          <a:r>
            <a:rPr lang="ru-RU" dirty="0" err="1"/>
            <a:t>вертяка</a:t>
          </a:r>
          <a:r>
            <a:rPr lang="ru-RU" dirty="0"/>
            <a:t> составит 24*</a:t>
          </a:r>
          <a:r>
            <a:rPr lang="ru-RU" dirty="0" err="1"/>
            <a:t>200Вт=4,8кВт</a:t>
          </a:r>
          <a:r>
            <a:rPr lang="ru-RU" dirty="0"/>
            <a:t>, а расход светильника -0,666 кВт. Запас в 8 раз</a:t>
          </a:r>
        </a:p>
      </dgm:t>
    </dgm:pt>
    <dgm:pt modelId="{ED682575-9861-49BA-B73F-7C4A8A5BFB62}" type="parTrans" cxnId="{BFD96BBD-4940-4F3D-8CBF-11867609A0C7}">
      <dgm:prSet/>
      <dgm:spPr/>
      <dgm:t>
        <a:bodyPr/>
        <a:lstStyle/>
        <a:p>
          <a:endParaRPr lang="ru-RU"/>
        </a:p>
      </dgm:t>
    </dgm:pt>
    <dgm:pt modelId="{5AFECFA7-EC5F-4F15-B84B-36A3241C7B36}" type="sibTrans" cxnId="{BFD96BBD-4940-4F3D-8CBF-11867609A0C7}">
      <dgm:prSet/>
      <dgm:spPr/>
      <dgm:t>
        <a:bodyPr/>
        <a:lstStyle/>
        <a:p>
          <a:endParaRPr lang="ru-RU"/>
        </a:p>
      </dgm:t>
    </dgm:pt>
    <dgm:pt modelId="{7692E0D1-2B77-4B85-A8DC-AE28D0F6EAC6}">
      <dgm:prSet phldrT="[Текст]"/>
      <dgm:spPr/>
      <dgm:t>
        <a:bodyPr/>
        <a:lstStyle/>
        <a:p>
          <a:endParaRPr lang="ru-RU" dirty="0"/>
        </a:p>
      </dgm:t>
    </dgm:pt>
    <dgm:pt modelId="{7BDFDFCB-D38D-452D-A0F9-83258883EB5F}" type="sibTrans" cxnId="{A88AE6E9-27DF-4012-930C-3FD347D75792}">
      <dgm:prSet/>
      <dgm:spPr/>
      <dgm:t>
        <a:bodyPr/>
        <a:lstStyle/>
        <a:p>
          <a:endParaRPr lang="ru-RU"/>
        </a:p>
      </dgm:t>
    </dgm:pt>
    <dgm:pt modelId="{1B698B07-E1FC-4D9E-8F25-069130CE4383}" type="parTrans" cxnId="{A88AE6E9-27DF-4012-930C-3FD347D75792}">
      <dgm:prSet/>
      <dgm:spPr/>
      <dgm:t>
        <a:bodyPr/>
        <a:lstStyle/>
        <a:p>
          <a:endParaRPr lang="ru-RU"/>
        </a:p>
      </dgm:t>
    </dgm:pt>
    <dgm:pt modelId="{D17C084A-A444-4351-A238-8E2868459531}" type="pres">
      <dgm:prSet presAssocID="{02F61872-A986-4D66-890C-6AE138428C7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CF35B-8051-45C6-AF7B-E6C8B28EAF67}" type="pres">
      <dgm:prSet presAssocID="{AD92290C-C811-4876-845D-04E79658C496}" presName="compNode" presStyleCnt="0"/>
      <dgm:spPr/>
    </dgm:pt>
    <dgm:pt modelId="{6B26CBC0-4C24-4DCE-83B8-E303B35677B6}" type="pres">
      <dgm:prSet presAssocID="{AD92290C-C811-4876-845D-04E79658C496}" presName="aNode" presStyleLbl="bgShp" presStyleIdx="0" presStyleCnt="3"/>
      <dgm:spPr/>
      <dgm:t>
        <a:bodyPr/>
        <a:lstStyle/>
        <a:p>
          <a:endParaRPr lang="ru-RU"/>
        </a:p>
      </dgm:t>
    </dgm:pt>
    <dgm:pt modelId="{4202B297-C957-40B9-976E-0AB258AA0D95}" type="pres">
      <dgm:prSet presAssocID="{AD92290C-C811-4876-845D-04E79658C496}" presName="textNode" presStyleLbl="bgShp" presStyleIdx="0" presStyleCnt="3"/>
      <dgm:spPr/>
      <dgm:t>
        <a:bodyPr/>
        <a:lstStyle/>
        <a:p>
          <a:endParaRPr lang="ru-RU"/>
        </a:p>
      </dgm:t>
    </dgm:pt>
    <dgm:pt modelId="{2E8CCA17-4DF7-4A85-8640-2895F6F91950}" type="pres">
      <dgm:prSet presAssocID="{AD92290C-C811-4876-845D-04E79658C496}" presName="compChildNode" presStyleCnt="0"/>
      <dgm:spPr/>
    </dgm:pt>
    <dgm:pt modelId="{27C85B63-7E5A-4BD3-A303-E70E3A7359DD}" type="pres">
      <dgm:prSet presAssocID="{AD92290C-C811-4876-845D-04E79658C496}" presName="theInnerList" presStyleCnt="0"/>
      <dgm:spPr/>
    </dgm:pt>
    <dgm:pt modelId="{CF241715-2865-4709-9C89-97DA63489472}" type="pres">
      <dgm:prSet presAssocID="{0EDABA12-670B-48A0-B74D-2B0C85644629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AA4AC-0A58-47E1-8782-5BB1958278D7}" type="pres">
      <dgm:prSet presAssocID="{0EDABA12-670B-48A0-B74D-2B0C85644629}" presName="aSpace2" presStyleCnt="0"/>
      <dgm:spPr/>
    </dgm:pt>
    <dgm:pt modelId="{CBFD176F-ACD2-4710-A76E-98336875C1E1}" type="pres">
      <dgm:prSet presAssocID="{FD63826B-D57B-483F-87D2-B9893A9E0AE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B51F-7540-4AA1-A5FC-DA0D11CE9C3C}" type="pres">
      <dgm:prSet presAssocID="{AD92290C-C811-4876-845D-04E79658C496}" presName="aSpace" presStyleCnt="0"/>
      <dgm:spPr/>
    </dgm:pt>
    <dgm:pt modelId="{7E458BC5-A270-4337-B836-59AA1CDECCC2}" type="pres">
      <dgm:prSet presAssocID="{7692E0D1-2B77-4B85-A8DC-AE28D0F6EAC6}" presName="compNode" presStyleCnt="0"/>
      <dgm:spPr/>
    </dgm:pt>
    <dgm:pt modelId="{C6BB7F37-3CCA-4EE2-995D-517D758C7104}" type="pres">
      <dgm:prSet presAssocID="{7692E0D1-2B77-4B85-A8DC-AE28D0F6EAC6}" presName="aNode" presStyleLbl="bgShp" presStyleIdx="1" presStyleCnt="3"/>
      <dgm:spPr/>
      <dgm:t>
        <a:bodyPr/>
        <a:lstStyle/>
        <a:p>
          <a:endParaRPr lang="ru-RU"/>
        </a:p>
      </dgm:t>
    </dgm:pt>
    <dgm:pt modelId="{A37B1EE0-B2D6-40F0-8984-22A32B8B38A8}" type="pres">
      <dgm:prSet presAssocID="{7692E0D1-2B77-4B85-A8DC-AE28D0F6EAC6}" presName="textNode" presStyleLbl="bgShp" presStyleIdx="1" presStyleCnt="3"/>
      <dgm:spPr/>
      <dgm:t>
        <a:bodyPr/>
        <a:lstStyle/>
        <a:p>
          <a:endParaRPr lang="ru-RU"/>
        </a:p>
      </dgm:t>
    </dgm:pt>
    <dgm:pt modelId="{B1EA265C-15EF-4D42-B1AA-2D51D46863BF}" type="pres">
      <dgm:prSet presAssocID="{7692E0D1-2B77-4B85-A8DC-AE28D0F6EAC6}" presName="compChildNode" presStyleCnt="0"/>
      <dgm:spPr/>
    </dgm:pt>
    <dgm:pt modelId="{B2069E27-DAA7-4F39-89B3-9E9A3B6330EC}" type="pres">
      <dgm:prSet presAssocID="{7692E0D1-2B77-4B85-A8DC-AE28D0F6EAC6}" presName="theInnerList" presStyleCnt="0"/>
      <dgm:spPr/>
    </dgm:pt>
    <dgm:pt modelId="{0CE23EF2-F292-48DD-A77A-CE76DAEAD1DD}" type="pres">
      <dgm:prSet presAssocID="{0C7EF271-D9FB-4D29-9FAC-D8BE1D83BB5F}" presName="childNode" presStyleLbl="node1" presStyleIdx="2" presStyleCnt="6" custScaleY="108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72834-D6AB-496D-A94A-C4D8412411F7}" type="pres">
      <dgm:prSet presAssocID="{0C7EF271-D9FB-4D29-9FAC-D8BE1D83BB5F}" presName="aSpace2" presStyleCnt="0"/>
      <dgm:spPr/>
    </dgm:pt>
    <dgm:pt modelId="{6168E29A-1EFD-4EFC-A466-190AB3C087CE}" type="pres">
      <dgm:prSet presAssocID="{0AAE8C61-686F-4E2A-B00E-B18518F25A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C0952-CD03-412D-91C8-125DBB2C1CDD}" type="pres">
      <dgm:prSet presAssocID="{7692E0D1-2B77-4B85-A8DC-AE28D0F6EAC6}" presName="aSpace" presStyleCnt="0"/>
      <dgm:spPr/>
    </dgm:pt>
    <dgm:pt modelId="{E3BEF1C6-2B79-4899-B49A-680CA6FCDD52}" type="pres">
      <dgm:prSet presAssocID="{42980212-E840-4E61-B6F9-747B063F2573}" presName="compNode" presStyleCnt="0"/>
      <dgm:spPr/>
    </dgm:pt>
    <dgm:pt modelId="{B39E7E2A-B415-4DAB-8823-8FE62A3A4C29}" type="pres">
      <dgm:prSet presAssocID="{42980212-E840-4E61-B6F9-747B063F2573}" presName="aNode" presStyleLbl="bgShp" presStyleIdx="2" presStyleCnt="3"/>
      <dgm:spPr/>
      <dgm:t>
        <a:bodyPr/>
        <a:lstStyle/>
        <a:p>
          <a:endParaRPr lang="ru-RU"/>
        </a:p>
      </dgm:t>
    </dgm:pt>
    <dgm:pt modelId="{55348C62-5B15-4E1A-A809-549CD52E7DE5}" type="pres">
      <dgm:prSet presAssocID="{42980212-E840-4E61-B6F9-747B063F2573}" presName="textNode" presStyleLbl="bgShp" presStyleIdx="2" presStyleCnt="3"/>
      <dgm:spPr/>
      <dgm:t>
        <a:bodyPr/>
        <a:lstStyle/>
        <a:p>
          <a:endParaRPr lang="ru-RU"/>
        </a:p>
      </dgm:t>
    </dgm:pt>
    <dgm:pt modelId="{1E283178-926F-40BB-871A-5FD33F804D14}" type="pres">
      <dgm:prSet presAssocID="{42980212-E840-4E61-B6F9-747B063F2573}" presName="compChildNode" presStyleCnt="0"/>
      <dgm:spPr/>
    </dgm:pt>
    <dgm:pt modelId="{F4744514-FCD5-49B5-9018-A68699D17540}" type="pres">
      <dgm:prSet presAssocID="{42980212-E840-4E61-B6F9-747B063F2573}" presName="theInnerList" presStyleCnt="0"/>
      <dgm:spPr/>
    </dgm:pt>
    <dgm:pt modelId="{2D27798D-9818-477E-9ABD-DDF6CCBB8A09}" type="pres">
      <dgm:prSet presAssocID="{0FD85BC8-413B-4BAC-8F0B-20F3B4FC15AF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1AB59-83B6-498F-9A02-F8F98AD9D071}" type="pres">
      <dgm:prSet presAssocID="{0FD85BC8-413B-4BAC-8F0B-20F3B4FC15AF}" presName="aSpace2" presStyleCnt="0"/>
      <dgm:spPr/>
    </dgm:pt>
    <dgm:pt modelId="{4D2276F7-BF8C-4813-820D-A66ECCAFF2EB}" type="pres">
      <dgm:prSet presAssocID="{CBFED9A6-A619-4867-94B6-C9D8A4100641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AC6592-46D8-40A8-BAF0-13E48216B8A9}" srcId="{AD92290C-C811-4876-845D-04E79658C496}" destId="{FD63826B-D57B-483F-87D2-B9893A9E0AE3}" srcOrd="1" destOrd="0" parTransId="{41312B4B-D939-4499-980A-435680653FB5}" sibTransId="{DB861796-38FF-4DD6-8A18-179CE7C60A01}"/>
    <dgm:cxn modelId="{4A26502F-A736-4E1D-BAF0-96E695630F70}" type="presOf" srcId="{CBFED9A6-A619-4867-94B6-C9D8A4100641}" destId="{4D2276F7-BF8C-4813-820D-A66ECCAFF2EB}" srcOrd="0" destOrd="0" presId="urn:microsoft.com/office/officeart/2005/8/layout/lProcess2"/>
    <dgm:cxn modelId="{3277A5F0-8773-4A2C-A83F-6C2F8397388D}" type="presOf" srcId="{02F61872-A986-4D66-890C-6AE138428C7F}" destId="{D17C084A-A444-4351-A238-8E2868459531}" srcOrd="0" destOrd="0" presId="urn:microsoft.com/office/officeart/2005/8/layout/lProcess2"/>
    <dgm:cxn modelId="{18C476CA-CCF3-4C67-9FE0-80BB8B1E18BC}" type="presOf" srcId="{0EDABA12-670B-48A0-B74D-2B0C85644629}" destId="{CF241715-2865-4709-9C89-97DA63489472}" srcOrd="0" destOrd="0" presId="urn:microsoft.com/office/officeart/2005/8/layout/lProcess2"/>
    <dgm:cxn modelId="{F8C681DE-369B-4CC6-BB15-7A5DE84B8AA6}" type="presOf" srcId="{0AAE8C61-686F-4E2A-B00E-B18518F25A37}" destId="{6168E29A-1EFD-4EFC-A466-190AB3C087CE}" srcOrd="0" destOrd="0" presId="urn:microsoft.com/office/officeart/2005/8/layout/lProcess2"/>
    <dgm:cxn modelId="{E1AA8D3F-F4BF-46AF-8BC2-6DB64500D96C}" type="presOf" srcId="{42980212-E840-4E61-B6F9-747B063F2573}" destId="{55348C62-5B15-4E1A-A809-549CD52E7DE5}" srcOrd="1" destOrd="0" presId="urn:microsoft.com/office/officeart/2005/8/layout/lProcess2"/>
    <dgm:cxn modelId="{AED55F73-EAA1-4074-9F7F-3D471E113DBB}" type="presOf" srcId="{42980212-E840-4E61-B6F9-747B063F2573}" destId="{B39E7E2A-B415-4DAB-8823-8FE62A3A4C29}" srcOrd="0" destOrd="0" presId="urn:microsoft.com/office/officeart/2005/8/layout/lProcess2"/>
    <dgm:cxn modelId="{F7442A0F-F8C9-41FF-BB06-BF5A23CF7E60}" type="presOf" srcId="{FD63826B-D57B-483F-87D2-B9893A9E0AE3}" destId="{CBFD176F-ACD2-4710-A76E-98336875C1E1}" srcOrd="0" destOrd="0" presId="urn:microsoft.com/office/officeart/2005/8/layout/lProcess2"/>
    <dgm:cxn modelId="{B2784A4F-A73B-4DD8-92E1-364CEFCCF48E}" type="presOf" srcId="{AD92290C-C811-4876-845D-04E79658C496}" destId="{4202B297-C957-40B9-976E-0AB258AA0D95}" srcOrd="1" destOrd="0" presId="urn:microsoft.com/office/officeart/2005/8/layout/lProcess2"/>
    <dgm:cxn modelId="{57079429-187B-4CCB-9862-5BE7935B09E6}" type="presOf" srcId="{0C7EF271-D9FB-4D29-9FAC-D8BE1D83BB5F}" destId="{0CE23EF2-F292-48DD-A77A-CE76DAEAD1DD}" srcOrd="0" destOrd="0" presId="urn:microsoft.com/office/officeart/2005/8/layout/lProcess2"/>
    <dgm:cxn modelId="{ADB1E00B-D3AF-4DA5-B3CF-ADEA07CD4FED}" srcId="{02F61872-A986-4D66-890C-6AE138428C7F}" destId="{42980212-E840-4E61-B6F9-747B063F2573}" srcOrd="2" destOrd="0" parTransId="{A5EAEFE8-2B9F-43E5-A788-4C9F11F2D6EB}" sibTransId="{B15144FF-F386-41C9-94C6-31B9583E9674}"/>
    <dgm:cxn modelId="{A88AE6E9-27DF-4012-930C-3FD347D75792}" srcId="{02F61872-A986-4D66-890C-6AE138428C7F}" destId="{7692E0D1-2B77-4B85-A8DC-AE28D0F6EAC6}" srcOrd="1" destOrd="0" parTransId="{1B698B07-E1FC-4D9E-8F25-069130CE4383}" sibTransId="{7BDFDFCB-D38D-452D-A0F9-83258883EB5F}"/>
    <dgm:cxn modelId="{BFD96BBD-4940-4F3D-8CBF-11867609A0C7}" srcId="{42980212-E840-4E61-B6F9-747B063F2573}" destId="{CBFED9A6-A619-4867-94B6-C9D8A4100641}" srcOrd="1" destOrd="0" parTransId="{ED682575-9861-49BA-B73F-7C4A8A5BFB62}" sibTransId="{5AFECFA7-EC5F-4F15-B84B-36A3241C7B36}"/>
    <dgm:cxn modelId="{0A05D794-9FCE-45F6-B404-946F5A555920}" type="presOf" srcId="{0FD85BC8-413B-4BAC-8F0B-20F3B4FC15AF}" destId="{2D27798D-9818-477E-9ABD-DDF6CCBB8A09}" srcOrd="0" destOrd="0" presId="urn:microsoft.com/office/officeart/2005/8/layout/lProcess2"/>
    <dgm:cxn modelId="{6CA2500C-CB0F-412E-AD58-76D74793ADC1}" type="presOf" srcId="{7692E0D1-2B77-4B85-A8DC-AE28D0F6EAC6}" destId="{C6BB7F37-3CCA-4EE2-995D-517D758C7104}" srcOrd="0" destOrd="0" presId="urn:microsoft.com/office/officeart/2005/8/layout/lProcess2"/>
    <dgm:cxn modelId="{7D84B2E6-1D11-4DAE-8A75-336E49C09F83}" type="presOf" srcId="{AD92290C-C811-4876-845D-04E79658C496}" destId="{6B26CBC0-4C24-4DCE-83B8-E303B35677B6}" srcOrd="0" destOrd="0" presId="urn:microsoft.com/office/officeart/2005/8/layout/lProcess2"/>
    <dgm:cxn modelId="{152A699D-C448-488D-9F5F-7262230C9A44}" srcId="{7692E0D1-2B77-4B85-A8DC-AE28D0F6EAC6}" destId="{0C7EF271-D9FB-4D29-9FAC-D8BE1D83BB5F}" srcOrd="0" destOrd="0" parTransId="{B365F123-60B9-4828-999C-8B2D4A1B6C84}" sibTransId="{4DE386F8-E578-4190-923C-F4350F93E459}"/>
    <dgm:cxn modelId="{CB44F531-7FA4-4BBD-9FEA-A9AFE1BDEA6E}" srcId="{42980212-E840-4E61-B6F9-747B063F2573}" destId="{0FD85BC8-413B-4BAC-8F0B-20F3B4FC15AF}" srcOrd="0" destOrd="0" parTransId="{9ABC8D41-323F-49D1-A176-957166BB4091}" sibTransId="{8544BACE-70C7-4C6F-86C8-9764A2C17BCA}"/>
    <dgm:cxn modelId="{4AA9AF9D-C5F8-4390-A346-37E00BA84FD2}" type="presOf" srcId="{7692E0D1-2B77-4B85-A8DC-AE28D0F6EAC6}" destId="{A37B1EE0-B2D6-40F0-8984-22A32B8B38A8}" srcOrd="1" destOrd="0" presId="urn:microsoft.com/office/officeart/2005/8/layout/lProcess2"/>
    <dgm:cxn modelId="{793BB279-ABF5-485F-A359-20DE46279CBE}" srcId="{7692E0D1-2B77-4B85-A8DC-AE28D0F6EAC6}" destId="{0AAE8C61-686F-4E2A-B00E-B18518F25A37}" srcOrd="1" destOrd="0" parTransId="{E81DDF8D-2D13-458E-A0C3-08605C376B07}" sibTransId="{6AFC0504-0921-4289-BC67-74CD89D3A1B3}"/>
    <dgm:cxn modelId="{AD0CAB27-AB78-4408-B225-DA2E9711218D}" srcId="{AD92290C-C811-4876-845D-04E79658C496}" destId="{0EDABA12-670B-48A0-B74D-2B0C85644629}" srcOrd="0" destOrd="0" parTransId="{C14002DC-4756-4BF7-9F32-D73477FD7BBC}" sibTransId="{693D16CB-2611-4C8F-BECB-619F22BA3E64}"/>
    <dgm:cxn modelId="{4931BC1C-E0A9-455F-9220-14AF96C249BA}" srcId="{02F61872-A986-4D66-890C-6AE138428C7F}" destId="{AD92290C-C811-4876-845D-04E79658C496}" srcOrd="0" destOrd="0" parTransId="{938DDE89-E8EF-434C-912D-8CA3158CBED0}" sibTransId="{C9635743-9EA3-4C1D-8677-266735BEBF63}"/>
    <dgm:cxn modelId="{7C238F6C-888D-4D32-BF94-A049925AA325}" type="presParOf" srcId="{D17C084A-A444-4351-A238-8E2868459531}" destId="{32CCF35B-8051-45C6-AF7B-E6C8B28EAF67}" srcOrd="0" destOrd="0" presId="urn:microsoft.com/office/officeart/2005/8/layout/lProcess2"/>
    <dgm:cxn modelId="{E2510D69-07C3-44B6-A695-24EA396DFE4C}" type="presParOf" srcId="{32CCF35B-8051-45C6-AF7B-E6C8B28EAF67}" destId="{6B26CBC0-4C24-4DCE-83B8-E303B35677B6}" srcOrd="0" destOrd="0" presId="urn:microsoft.com/office/officeart/2005/8/layout/lProcess2"/>
    <dgm:cxn modelId="{05A83CF8-615D-4791-98AC-144037579253}" type="presParOf" srcId="{32CCF35B-8051-45C6-AF7B-E6C8B28EAF67}" destId="{4202B297-C957-40B9-976E-0AB258AA0D95}" srcOrd="1" destOrd="0" presId="urn:microsoft.com/office/officeart/2005/8/layout/lProcess2"/>
    <dgm:cxn modelId="{DA9A9169-CF63-4805-8985-ADD7CC077A47}" type="presParOf" srcId="{32CCF35B-8051-45C6-AF7B-E6C8B28EAF67}" destId="{2E8CCA17-4DF7-4A85-8640-2895F6F91950}" srcOrd="2" destOrd="0" presId="urn:microsoft.com/office/officeart/2005/8/layout/lProcess2"/>
    <dgm:cxn modelId="{DDCEF7A5-626E-4A97-A440-BFCF6F5F74A5}" type="presParOf" srcId="{2E8CCA17-4DF7-4A85-8640-2895F6F91950}" destId="{27C85B63-7E5A-4BD3-A303-E70E3A7359DD}" srcOrd="0" destOrd="0" presId="urn:microsoft.com/office/officeart/2005/8/layout/lProcess2"/>
    <dgm:cxn modelId="{123416E1-FC35-4943-B976-A8C297ADB957}" type="presParOf" srcId="{27C85B63-7E5A-4BD3-A303-E70E3A7359DD}" destId="{CF241715-2865-4709-9C89-97DA63489472}" srcOrd="0" destOrd="0" presId="urn:microsoft.com/office/officeart/2005/8/layout/lProcess2"/>
    <dgm:cxn modelId="{7A187815-E5F7-4083-BF87-B27287E68A96}" type="presParOf" srcId="{27C85B63-7E5A-4BD3-A303-E70E3A7359DD}" destId="{9E3AA4AC-0A58-47E1-8782-5BB1958278D7}" srcOrd="1" destOrd="0" presId="urn:microsoft.com/office/officeart/2005/8/layout/lProcess2"/>
    <dgm:cxn modelId="{CF99FEF2-95F8-4A4F-84D3-89DEC4DCEC27}" type="presParOf" srcId="{27C85B63-7E5A-4BD3-A303-E70E3A7359DD}" destId="{CBFD176F-ACD2-4710-A76E-98336875C1E1}" srcOrd="2" destOrd="0" presId="urn:microsoft.com/office/officeart/2005/8/layout/lProcess2"/>
    <dgm:cxn modelId="{3476DE3C-00BA-44C0-99FE-CCC25212C268}" type="presParOf" srcId="{D17C084A-A444-4351-A238-8E2868459531}" destId="{3A11B51F-7540-4AA1-A5FC-DA0D11CE9C3C}" srcOrd="1" destOrd="0" presId="urn:microsoft.com/office/officeart/2005/8/layout/lProcess2"/>
    <dgm:cxn modelId="{EA6D2440-0D2E-450E-B580-415C39766C68}" type="presParOf" srcId="{D17C084A-A444-4351-A238-8E2868459531}" destId="{7E458BC5-A270-4337-B836-59AA1CDECCC2}" srcOrd="2" destOrd="0" presId="urn:microsoft.com/office/officeart/2005/8/layout/lProcess2"/>
    <dgm:cxn modelId="{E895BD00-2EBA-4378-B018-13E20C7EF25A}" type="presParOf" srcId="{7E458BC5-A270-4337-B836-59AA1CDECCC2}" destId="{C6BB7F37-3CCA-4EE2-995D-517D758C7104}" srcOrd="0" destOrd="0" presId="urn:microsoft.com/office/officeart/2005/8/layout/lProcess2"/>
    <dgm:cxn modelId="{689CD5A6-37BB-4AC9-A390-F4BF285BA425}" type="presParOf" srcId="{7E458BC5-A270-4337-B836-59AA1CDECCC2}" destId="{A37B1EE0-B2D6-40F0-8984-22A32B8B38A8}" srcOrd="1" destOrd="0" presId="urn:microsoft.com/office/officeart/2005/8/layout/lProcess2"/>
    <dgm:cxn modelId="{85175D4E-6F34-4278-83F7-4D949B751FA9}" type="presParOf" srcId="{7E458BC5-A270-4337-B836-59AA1CDECCC2}" destId="{B1EA265C-15EF-4D42-B1AA-2D51D46863BF}" srcOrd="2" destOrd="0" presId="urn:microsoft.com/office/officeart/2005/8/layout/lProcess2"/>
    <dgm:cxn modelId="{D11AC128-5B06-42DB-AF62-BF68CC7F85A0}" type="presParOf" srcId="{B1EA265C-15EF-4D42-B1AA-2D51D46863BF}" destId="{B2069E27-DAA7-4F39-89B3-9E9A3B6330EC}" srcOrd="0" destOrd="0" presId="urn:microsoft.com/office/officeart/2005/8/layout/lProcess2"/>
    <dgm:cxn modelId="{7840ADB7-C34E-48AC-A832-035E83896909}" type="presParOf" srcId="{B2069E27-DAA7-4F39-89B3-9E9A3B6330EC}" destId="{0CE23EF2-F292-48DD-A77A-CE76DAEAD1DD}" srcOrd="0" destOrd="0" presId="urn:microsoft.com/office/officeart/2005/8/layout/lProcess2"/>
    <dgm:cxn modelId="{A3744724-1702-4D37-8688-19D76D799D79}" type="presParOf" srcId="{B2069E27-DAA7-4F39-89B3-9E9A3B6330EC}" destId="{B7472834-D6AB-496D-A94A-C4D8412411F7}" srcOrd="1" destOrd="0" presId="urn:microsoft.com/office/officeart/2005/8/layout/lProcess2"/>
    <dgm:cxn modelId="{49353578-5E3D-400A-A78B-76EA07004B47}" type="presParOf" srcId="{B2069E27-DAA7-4F39-89B3-9E9A3B6330EC}" destId="{6168E29A-1EFD-4EFC-A466-190AB3C087CE}" srcOrd="2" destOrd="0" presId="urn:microsoft.com/office/officeart/2005/8/layout/lProcess2"/>
    <dgm:cxn modelId="{B1D93D0D-80DA-4F6F-A217-4A50CBE2B9E0}" type="presParOf" srcId="{D17C084A-A444-4351-A238-8E2868459531}" destId="{AE3C0952-CD03-412D-91C8-125DBB2C1CDD}" srcOrd="3" destOrd="0" presId="urn:microsoft.com/office/officeart/2005/8/layout/lProcess2"/>
    <dgm:cxn modelId="{8A4167F5-561E-4D9B-88DE-989E50DE26A2}" type="presParOf" srcId="{D17C084A-A444-4351-A238-8E2868459531}" destId="{E3BEF1C6-2B79-4899-B49A-680CA6FCDD52}" srcOrd="4" destOrd="0" presId="urn:microsoft.com/office/officeart/2005/8/layout/lProcess2"/>
    <dgm:cxn modelId="{8AD3F003-5905-4E32-81DA-2DC86FBB98B0}" type="presParOf" srcId="{E3BEF1C6-2B79-4899-B49A-680CA6FCDD52}" destId="{B39E7E2A-B415-4DAB-8823-8FE62A3A4C29}" srcOrd="0" destOrd="0" presId="urn:microsoft.com/office/officeart/2005/8/layout/lProcess2"/>
    <dgm:cxn modelId="{1D2C672E-1B63-437D-B60F-1D8049F874A1}" type="presParOf" srcId="{E3BEF1C6-2B79-4899-B49A-680CA6FCDD52}" destId="{55348C62-5B15-4E1A-A809-549CD52E7DE5}" srcOrd="1" destOrd="0" presId="urn:microsoft.com/office/officeart/2005/8/layout/lProcess2"/>
    <dgm:cxn modelId="{7BCFF054-672F-4F7E-B039-70CA8313A4B9}" type="presParOf" srcId="{E3BEF1C6-2B79-4899-B49A-680CA6FCDD52}" destId="{1E283178-926F-40BB-871A-5FD33F804D14}" srcOrd="2" destOrd="0" presId="urn:microsoft.com/office/officeart/2005/8/layout/lProcess2"/>
    <dgm:cxn modelId="{FB50F964-CA76-4D6E-AC18-AC79C4104457}" type="presParOf" srcId="{1E283178-926F-40BB-871A-5FD33F804D14}" destId="{F4744514-FCD5-49B5-9018-A68699D17540}" srcOrd="0" destOrd="0" presId="urn:microsoft.com/office/officeart/2005/8/layout/lProcess2"/>
    <dgm:cxn modelId="{3B4A8194-5A68-4510-98ED-4F779897362C}" type="presParOf" srcId="{F4744514-FCD5-49B5-9018-A68699D17540}" destId="{2D27798D-9818-477E-9ABD-DDF6CCBB8A09}" srcOrd="0" destOrd="0" presId="urn:microsoft.com/office/officeart/2005/8/layout/lProcess2"/>
    <dgm:cxn modelId="{B6DBFDD8-CDE8-4585-B1AA-0D0D38CB0002}" type="presParOf" srcId="{F4744514-FCD5-49B5-9018-A68699D17540}" destId="{87E1AB59-83B6-498F-9A02-F8F98AD9D071}" srcOrd="1" destOrd="0" presId="urn:microsoft.com/office/officeart/2005/8/layout/lProcess2"/>
    <dgm:cxn modelId="{E213185F-FF69-4828-8570-E14608DD7361}" type="presParOf" srcId="{F4744514-FCD5-49B5-9018-A68699D17540}" destId="{4D2276F7-BF8C-4813-820D-A66ECCAFF2E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F93B2-A018-4F67-8812-08D5F845F928}">
      <dsp:nvSpPr>
        <dsp:cNvPr id="0" name=""/>
        <dsp:cNvSpPr/>
      </dsp:nvSpPr>
      <dsp:spPr>
        <a:xfrm>
          <a:off x="423" y="631405"/>
          <a:ext cx="1649851" cy="2060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Схема  комплекса  имеет повышенное напряжение, по сравнению с обычными комплексами. Благодаря этому  заряд аккумуляторов продолжается и в пасмурную погоду (снег, дождь).  Кроме того, при падающем снеге зимой, работающая панель самоочищается за счет нагрева рабочей поверхности. Снег тает.  Обычные панели, используемые в других комплексах,  в пасмурную погоду перестают работать.</a:t>
          </a:r>
        </a:p>
      </dsp:txBody>
      <dsp:txXfrm>
        <a:off x="423" y="631405"/>
        <a:ext cx="1649851" cy="2060430"/>
      </dsp:txXfrm>
    </dsp:sp>
    <dsp:sp modelId="{E58F4B14-E71E-4F37-AEAD-8E5FE8EBC5AA}">
      <dsp:nvSpPr>
        <dsp:cNvPr id="0" name=""/>
        <dsp:cNvSpPr/>
      </dsp:nvSpPr>
      <dsp:spPr>
        <a:xfrm>
          <a:off x="1815259" y="701718"/>
          <a:ext cx="1649851" cy="1919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Время автономной работы комплекса при полном отсутствии солнца (100% темнота) и ветра (штиль) трое суток. </a:t>
          </a:r>
        </a:p>
      </dsp:txBody>
      <dsp:txXfrm>
        <a:off x="1815259" y="701718"/>
        <a:ext cx="1649851" cy="1919803"/>
      </dsp:txXfrm>
    </dsp:sp>
    <dsp:sp modelId="{3BC6F610-4334-4D9E-9FA3-4D375E0E9065}">
      <dsp:nvSpPr>
        <dsp:cNvPr id="0" name=""/>
        <dsp:cNvSpPr/>
      </dsp:nvSpPr>
      <dsp:spPr>
        <a:xfrm>
          <a:off x="423" y="3466531"/>
          <a:ext cx="1649851" cy="989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Электрооборудование </a:t>
          </a:r>
          <a:r>
            <a:rPr lang="ru-RU" sz="800" kern="1200" dirty="0" err="1"/>
            <a:t>АОК</a:t>
          </a:r>
          <a:r>
            <a:rPr lang="ru-RU" sz="800" kern="1200" dirty="0"/>
            <a:t> </a:t>
          </a:r>
          <a:r>
            <a:rPr lang="ru-RU" sz="800" kern="1200" dirty="0" err="1"/>
            <a:t>ЮСТ</a:t>
          </a:r>
          <a:r>
            <a:rPr lang="ru-RU" sz="800" kern="1200" dirty="0"/>
            <a:t>  способно работать в тяжелых климатических условиях, резких перепадов температур, влажности, вибрациях, ветре.</a:t>
          </a:r>
        </a:p>
      </dsp:txBody>
      <dsp:txXfrm>
        <a:off x="423" y="3466531"/>
        <a:ext cx="1649851" cy="989910"/>
      </dsp:txXfrm>
    </dsp:sp>
    <dsp:sp modelId="{E2C4C88C-7D6F-4542-BDDA-41B09589689A}">
      <dsp:nvSpPr>
        <dsp:cNvPr id="0" name=""/>
        <dsp:cNvSpPr/>
      </dsp:nvSpPr>
      <dsp:spPr>
        <a:xfrm>
          <a:off x="1815259" y="2856820"/>
          <a:ext cx="1649851" cy="2209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Автономный осветительный комплекс </a:t>
          </a:r>
          <a:r>
            <a:rPr lang="ru-RU" sz="800" kern="1200" dirty="0" err="1"/>
            <a:t>ЮСТ</a:t>
          </a:r>
          <a:r>
            <a:rPr lang="ru-RU" sz="800" kern="1200" dirty="0"/>
            <a:t> сертифицирован уполномоченным органом России и продекларирован в Таможенном Союзе, соответствует    требованиям безопасности и надежности, что особенно важно  при использовании его в местах скопления людей или в местах, где от освещенности места, стабильности освещения зависит безопасность лиц, находящихся в зоне его действия (пешеходные переходы, остановки, парковки).    </a:t>
          </a:r>
        </a:p>
      </dsp:txBody>
      <dsp:txXfrm>
        <a:off x="1815259" y="2856820"/>
        <a:ext cx="1649851" cy="2209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80391-8129-4EF9-828B-EBDE4F1C2404}">
      <dsp:nvSpPr>
        <dsp:cNvPr id="0" name=""/>
        <dsp:cNvSpPr/>
      </dsp:nvSpPr>
      <dsp:spPr>
        <a:xfrm rot="16200000">
          <a:off x="-1498205" y="1498635"/>
          <a:ext cx="4114800" cy="111752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2214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Все электронные компоненты комплекса  за исключением аккумуляторов расположены на столбе с несущей конструкцией. Аккумуляторы расположены в утепленном боксе под землей на глубине не менее </a:t>
          </a:r>
          <a:r>
            <a:rPr lang="ru-RU" sz="800" kern="1200" dirty="0" err="1"/>
            <a:t>1,7м</a:t>
          </a:r>
          <a:r>
            <a:rPr lang="ru-RU" sz="800" kern="1200" dirty="0"/>
            <a:t>.  Для размещения утепленного бокса можно использовать телефонный или бетонный колодцы.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</dsp:txBody>
      <dsp:txXfrm rot="5400000">
        <a:off x="431" y="822959"/>
        <a:ext cx="1117528" cy="2468880"/>
      </dsp:txXfrm>
    </dsp:sp>
    <dsp:sp modelId="{59DAAC01-EF2A-4183-A51E-5E5EF31AB888}">
      <dsp:nvSpPr>
        <dsp:cNvPr id="0" name=""/>
        <dsp:cNvSpPr/>
      </dsp:nvSpPr>
      <dsp:spPr>
        <a:xfrm rot="16200000">
          <a:off x="-296862" y="1498635"/>
          <a:ext cx="4114800" cy="111752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2214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Солнечные панели крепятся к металлической раме прижимными пластинами (</a:t>
          </a:r>
          <a:r>
            <a:rPr lang="ru-RU" sz="800" kern="1200" dirty="0" err="1"/>
            <a:t>Пл</a:t>
          </a:r>
          <a:r>
            <a:rPr lang="ru-RU" sz="800" kern="1200" dirty="0"/>
            <a:t>).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/>
            <a:t>Ветрогенератор</a:t>
          </a:r>
          <a:r>
            <a:rPr lang="ru-RU" sz="800" kern="1200" dirty="0"/>
            <a:t> крепится на трубе диаметром </a:t>
          </a:r>
          <a:r>
            <a:rPr lang="ru-RU" sz="800" kern="1200" dirty="0" err="1"/>
            <a:t>76мм</a:t>
          </a:r>
          <a:r>
            <a:rPr lang="ru-RU" sz="800" kern="1200" dirty="0"/>
            <a:t> с помощью переходника с диаметром </a:t>
          </a:r>
          <a:r>
            <a:rPr lang="ru-RU" sz="800" kern="1200" dirty="0" err="1"/>
            <a:t>48мм</a:t>
          </a:r>
          <a:r>
            <a:rPr lang="ru-RU" sz="800" kern="1200" dirty="0"/>
            <a:t>.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Аккумуляторы соединены со шкафом управления кабелем, помещенным в пластиковую трубу диаметром </a:t>
          </a:r>
          <a:r>
            <a:rPr lang="ru-RU" sz="800" kern="1200" dirty="0" err="1"/>
            <a:t>40мм</a:t>
          </a:r>
          <a:r>
            <a:rPr lang="ru-RU" sz="800" kern="1200" dirty="0"/>
            <a:t>.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</dsp:txBody>
      <dsp:txXfrm rot="5400000">
        <a:off x="1201774" y="822959"/>
        <a:ext cx="1117528" cy="2468880"/>
      </dsp:txXfrm>
    </dsp:sp>
    <dsp:sp modelId="{7C9BB5F0-F289-43A8-B0BA-FA1B4D7D2780}">
      <dsp:nvSpPr>
        <dsp:cNvPr id="0" name=""/>
        <dsp:cNvSpPr/>
      </dsp:nvSpPr>
      <dsp:spPr>
        <a:xfrm rot="16200000">
          <a:off x="904480" y="1498635"/>
          <a:ext cx="4114800" cy="111752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2214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Несущая конструкция выполнена в виде рамы с крепежными элементами и металлического шкафа управления, в котором размещены органы управления, контроллер заряда аккумуляторов от солнечных панелей (КСП), контроллер заряда аккумуляторов от ветрогенератора (КВ), цифровой таймер (Т1).</a:t>
          </a:r>
        </a:p>
      </dsp:txBody>
      <dsp:txXfrm rot="5400000">
        <a:off x="2403116" y="822959"/>
        <a:ext cx="1117528" cy="2468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828C7-B4F0-4418-AE1E-4B774DF9971F}">
      <dsp:nvSpPr>
        <dsp:cNvPr id="0" name=""/>
        <dsp:cNvSpPr/>
      </dsp:nvSpPr>
      <dsp:spPr>
        <a:xfrm>
          <a:off x="0" y="58049"/>
          <a:ext cx="3521075" cy="1800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Цифровой таймер </a:t>
          </a:r>
          <a:r>
            <a:rPr lang="ru-RU" sz="1200" kern="1200" dirty="0" err="1"/>
            <a:t>Т1</a:t>
          </a:r>
          <a:r>
            <a:rPr lang="ru-RU" sz="1200" kern="1200" dirty="0"/>
            <a:t> ежедневно, с закатом солнца подает питающее постоянное напряжение  </a:t>
          </a:r>
          <a:r>
            <a:rPr lang="ru-RU" sz="1200" kern="1200" dirty="0" err="1"/>
            <a:t>24В</a:t>
          </a:r>
          <a:endParaRPr lang="ru-RU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на светодиодный  светильник, включая его. С восходом солнца питание светильника отключается, и он выключается.   Питание цифрового таймера осуществляется постоянным напряжением </a:t>
          </a:r>
          <a:r>
            <a:rPr lang="ru-RU" sz="1200" kern="1200" dirty="0" err="1"/>
            <a:t>12В</a:t>
          </a:r>
          <a:r>
            <a:rPr lang="ru-RU" sz="1200" kern="1200" dirty="0"/>
            <a:t>.</a:t>
          </a:r>
        </a:p>
      </dsp:txBody>
      <dsp:txXfrm>
        <a:off x="87900" y="145949"/>
        <a:ext cx="3345275" cy="1624830"/>
      </dsp:txXfrm>
    </dsp:sp>
    <dsp:sp modelId="{08117701-99B9-4570-8FA4-7EDE67747E05}">
      <dsp:nvSpPr>
        <dsp:cNvPr id="0" name=""/>
        <dsp:cNvSpPr/>
      </dsp:nvSpPr>
      <dsp:spPr>
        <a:xfrm>
          <a:off x="0" y="1858680"/>
          <a:ext cx="3521075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9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900" kern="1200" dirty="0"/>
        </a:p>
      </dsp:txBody>
      <dsp:txXfrm>
        <a:off x="0" y="1858680"/>
        <a:ext cx="3521075" cy="198720"/>
      </dsp:txXfrm>
    </dsp:sp>
    <dsp:sp modelId="{5343887A-1A7D-43C0-9C8B-DD2BFB3F3FA6}">
      <dsp:nvSpPr>
        <dsp:cNvPr id="0" name=""/>
        <dsp:cNvSpPr/>
      </dsp:nvSpPr>
      <dsp:spPr>
        <a:xfrm>
          <a:off x="0" y="2057400"/>
          <a:ext cx="3521075" cy="1800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Для  своевременного включения и отключения освещения в цифровом таймере устанавливается точное текущее время, широта и долгота места установки, зимнее или летнее время, часовой пояс.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Программирование цифрового таймера осуществляется изготовителем или установщиком, перед </a:t>
          </a:r>
          <a:r>
            <a:rPr lang="ru-RU" sz="1200" kern="1200" dirty="0" err="1"/>
            <a:t>монтажем</a:t>
          </a:r>
          <a:r>
            <a:rPr lang="ru-RU" sz="1200" kern="1200" dirty="0"/>
            <a:t> его в шкаф управления, согласно инструкции к таймеру.</a:t>
          </a:r>
        </a:p>
      </dsp:txBody>
      <dsp:txXfrm>
        <a:off x="87900" y="2145300"/>
        <a:ext cx="3345275" cy="1624830"/>
      </dsp:txXfrm>
    </dsp:sp>
    <dsp:sp modelId="{DD394840-E54A-46C9-809F-F8103F9D40E8}">
      <dsp:nvSpPr>
        <dsp:cNvPr id="0" name=""/>
        <dsp:cNvSpPr/>
      </dsp:nvSpPr>
      <dsp:spPr>
        <a:xfrm>
          <a:off x="0" y="3858030"/>
          <a:ext cx="3521075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9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900" kern="1200" dirty="0"/>
        </a:p>
      </dsp:txBody>
      <dsp:txXfrm>
        <a:off x="0" y="3858030"/>
        <a:ext cx="3521075" cy="198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BB782-63DF-42C5-A63D-F81E99FE8DF6}">
      <dsp:nvSpPr>
        <dsp:cNvPr id="0" name=""/>
        <dsp:cNvSpPr/>
      </dsp:nvSpPr>
      <dsp:spPr>
        <a:xfrm>
          <a:off x="161096" y="975"/>
          <a:ext cx="1523277" cy="91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1) С помощью разъёмов МС-4 подключить солнечные панели к шкафу управления;</a:t>
          </a:r>
        </a:p>
      </dsp:txBody>
      <dsp:txXfrm>
        <a:off x="161096" y="975"/>
        <a:ext cx="1523277" cy="913966"/>
      </dsp:txXfrm>
    </dsp:sp>
    <dsp:sp modelId="{B026E4DE-80E1-48AE-8D03-8B4227999864}">
      <dsp:nvSpPr>
        <dsp:cNvPr id="0" name=""/>
        <dsp:cNvSpPr/>
      </dsp:nvSpPr>
      <dsp:spPr>
        <a:xfrm>
          <a:off x="1836701" y="975"/>
          <a:ext cx="1523277" cy="91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5) Проверить подачу напряжений +</a:t>
          </a:r>
          <a:r>
            <a:rPr lang="ru-RU" sz="800" kern="1200" dirty="0" err="1"/>
            <a:t>12,+24В</a:t>
          </a:r>
          <a:r>
            <a:rPr lang="ru-RU" sz="800" kern="1200" dirty="0"/>
            <a:t> в шкаф управления от аккумуляторов.</a:t>
          </a:r>
        </a:p>
      </dsp:txBody>
      <dsp:txXfrm>
        <a:off x="1836701" y="975"/>
        <a:ext cx="1523277" cy="913966"/>
      </dsp:txXfrm>
    </dsp:sp>
    <dsp:sp modelId="{76D9E0A8-65D7-45F9-B50A-50531FADC570}">
      <dsp:nvSpPr>
        <dsp:cNvPr id="0" name=""/>
        <dsp:cNvSpPr/>
      </dsp:nvSpPr>
      <dsp:spPr>
        <a:xfrm>
          <a:off x="161096" y="1067269"/>
          <a:ext cx="1523277" cy="91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2) Подключить </a:t>
          </a:r>
          <a:r>
            <a:rPr lang="ru-RU" sz="800" kern="1200" dirty="0" err="1"/>
            <a:t>ветрогенератор</a:t>
          </a:r>
          <a:r>
            <a:rPr lang="ru-RU" sz="800" kern="1200" dirty="0"/>
            <a:t> к шкафу управления ;</a:t>
          </a:r>
        </a:p>
      </dsp:txBody>
      <dsp:txXfrm>
        <a:off x="161096" y="1067269"/>
        <a:ext cx="1523277" cy="913966"/>
      </dsp:txXfrm>
    </dsp:sp>
    <dsp:sp modelId="{BBCC8FBF-DAC2-45CA-81C6-03C3B4EF075F}">
      <dsp:nvSpPr>
        <dsp:cNvPr id="0" name=""/>
        <dsp:cNvSpPr/>
      </dsp:nvSpPr>
      <dsp:spPr>
        <a:xfrm>
          <a:off x="1836701" y="1067269"/>
          <a:ext cx="1523277" cy="91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6)Проверить работу светодиодного светильника нажатием и удержанием  в течении 2-х секунд на кнопке </a:t>
          </a:r>
          <a:r>
            <a:rPr lang="ru-RU" sz="800" kern="1200" dirty="0" err="1"/>
            <a:t>ОК</a:t>
          </a:r>
          <a:r>
            <a:rPr lang="ru-RU" sz="800" kern="1200" dirty="0"/>
            <a:t> цифрового таймера.  Светильник включится. Отключение происходит таким же образом.</a:t>
          </a:r>
        </a:p>
      </dsp:txBody>
      <dsp:txXfrm>
        <a:off x="1836701" y="1067269"/>
        <a:ext cx="1523277" cy="913966"/>
      </dsp:txXfrm>
    </dsp:sp>
    <dsp:sp modelId="{E0485852-9C30-4817-BD5B-4B15B6915B41}">
      <dsp:nvSpPr>
        <dsp:cNvPr id="0" name=""/>
        <dsp:cNvSpPr/>
      </dsp:nvSpPr>
      <dsp:spPr>
        <a:xfrm>
          <a:off x="161096" y="2133563"/>
          <a:ext cx="1523277" cy="91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3) Подключить светодиодный светильник к шкафу управления;</a:t>
          </a:r>
        </a:p>
      </dsp:txBody>
      <dsp:txXfrm>
        <a:off x="161096" y="2133563"/>
        <a:ext cx="1523277" cy="913966"/>
      </dsp:txXfrm>
    </dsp:sp>
    <dsp:sp modelId="{B7BA4D0B-CC59-4BDE-9507-2EC92BDA5E59}">
      <dsp:nvSpPr>
        <dsp:cNvPr id="0" name=""/>
        <dsp:cNvSpPr/>
      </dsp:nvSpPr>
      <dsp:spPr>
        <a:xfrm>
          <a:off x="1836701" y="2133563"/>
          <a:ext cx="1523277" cy="91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7) Переключателем </a:t>
          </a:r>
          <a:r>
            <a:rPr lang="ru-RU" sz="800" kern="1200" dirty="0" err="1"/>
            <a:t>П1</a:t>
          </a:r>
          <a:r>
            <a:rPr lang="ru-RU" sz="800" kern="1200" dirty="0"/>
            <a:t> подключить контроллер </a:t>
          </a:r>
          <a:r>
            <a:rPr lang="ru-RU" sz="800" kern="1200" dirty="0" err="1"/>
            <a:t>КСП</a:t>
          </a:r>
          <a:r>
            <a:rPr lang="ru-RU" sz="800" kern="1200" dirty="0"/>
            <a:t>. На контроллере заряда аккумуляторов от солнечных батарей загорится зеленый светодиод.</a:t>
          </a:r>
        </a:p>
      </dsp:txBody>
      <dsp:txXfrm>
        <a:off x="1836701" y="2133563"/>
        <a:ext cx="1523277" cy="913966"/>
      </dsp:txXfrm>
    </dsp:sp>
    <dsp:sp modelId="{18ECC27F-2B4B-4152-8B64-F919C33B110F}">
      <dsp:nvSpPr>
        <dsp:cNvPr id="0" name=""/>
        <dsp:cNvSpPr/>
      </dsp:nvSpPr>
      <dsp:spPr>
        <a:xfrm>
          <a:off x="161096" y="3199858"/>
          <a:ext cx="1523277" cy="91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4) Подключить аккумуляторы к шкафу управления. </a:t>
          </a:r>
        </a:p>
      </dsp:txBody>
      <dsp:txXfrm>
        <a:off x="161096" y="3199858"/>
        <a:ext cx="1523277" cy="913966"/>
      </dsp:txXfrm>
    </dsp:sp>
    <dsp:sp modelId="{578AA9A4-9EA8-4FF8-AA5E-9A0138E88FD8}">
      <dsp:nvSpPr>
        <dsp:cNvPr id="0" name=""/>
        <dsp:cNvSpPr/>
      </dsp:nvSpPr>
      <dsp:spPr>
        <a:xfrm>
          <a:off x="1836701" y="3199858"/>
          <a:ext cx="1523277" cy="91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8) Переключателем </a:t>
          </a:r>
          <a:r>
            <a:rPr lang="ru-RU" sz="800" kern="1200" dirty="0" err="1"/>
            <a:t>П2</a:t>
          </a:r>
          <a:r>
            <a:rPr lang="ru-RU" sz="800" kern="1200" dirty="0"/>
            <a:t> подключить контроллер КВ.</a:t>
          </a:r>
        </a:p>
      </dsp:txBody>
      <dsp:txXfrm>
        <a:off x="1836701" y="3199858"/>
        <a:ext cx="1523277" cy="9139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CEBA9-F715-4787-826C-46B22550CA2F}">
      <dsp:nvSpPr>
        <dsp:cNvPr id="0" name=""/>
        <dsp:cNvSpPr/>
      </dsp:nvSpPr>
      <dsp:spPr>
        <a:xfrm>
          <a:off x="429" y="0"/>
          <a:ext cx="1117528" cy="4114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Номинальная мощность солнечных батарей </a:t>
          </a:r>
          <a:r>
            <a:rPr lang="ru-RU" sz="800" kern="1200" dirty="0" err="1"/>
            <a:t>250Вт</a:t>
          </a:r>
          <a:r>
            <a:rPr lang="ru-RU" sz="800" kern="1200" dirty="0"/>
            <a:t> (</a:t>
          </a:r>
          <a:r>
            <a:rPr lang="ru-RU" sz="800" kern="1200" dirty="0" err="1"/>
            <a:t>2Х125Вт</a:t>
          </a:r>
          <a:r>
            <a:rPr lang="ru-RU" sz="800" kern="1200" dirty="0"/>
            <a:t>)</a:t>
          </a:r>
        </a:p>
      </dsp:txBody>
      <dsp:txXfrm>
        <a:off x="429" y="0"/>
        <a:ext cx="1117528" cy="1234440"/>
      </dsp:txXfrm>
    </dsp:sp>
    <dsp:sp modelId="{821E29E5-77DF-470E-862E-A67E1AD7625F}">
      <dsp:nvSpPr>
        <dsp:cNvPr id="0" name=""/>
        <dsp:cNvSpPr/>
      </dsp:nvSpPr>
      <dsp:spPr>
        <a:xfrm>
          <a:off x="112182" y="1235645"/>
          <a:ext cx="894022" cy="1240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Максимальный ток заряда аккумуляторов комплекса   </a:t>
          </a:r>
          <a:r>
            <a:rPr lang="en-US" sz="700" kern="1200" dirty="0"/>
            <a:t>I</a:t>
          </a:r>
          <a:r>
            <a:rPr lang="ru-RU" sz="700" kern="1200" dirty="0" err="1"/>
            <a:t>змах=</a:t>
          </a:r>
          <a:r>
            <a:rPr lang="ru-RU" sz="700" kern="1200" dirty="0"/>
            <a:t> 10% от емкости аккумуляторных  батарей = 10%*</a:t>
          </a:r>
          <a:r>
            <a:rPr lang="ru-RU" sz="700" kern="1200" dirty="0" err="1"/>
            <a:t>200Ач=20А</a:t>
          </a:r>
          <a:endParaRPr lang="ru-RU" sz="700" kern="1200" dirty="0"/>
        </a:p>
      </dsp:txBody>
      <dsp:txXfrm>
        <a:off x="138367" y="1261830"/>
        <a:ext cx="841652" cy="1188298"/>
      </dsp:txXfrm>
    </dsp:sp>
    <dsp:sp modelId="{258FDBD1-2285-4C66-BF9D-30499F60F4FA}">
      <dsp:nvSpPr>
        <dsp:cNvPr id="0" name=""/>
        <dsp:cNvSpPr/>
      </dsp:nvSpPr>
      <dsp:spPr>
        <a:xfrm>
          <a:off x="112182" y="2667186"/>
          <a:ext cx="894022" cy="1240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Номинальная мощность светодиодного светильника комплекса  </a:t>
          </a:r>
          <a:r>
            <a:rPr lang="en-US" sz="700" kern="1200" dirty="0"/>
            <a:t>P</a:t>
          </a:r>
          <a:r>
            <a:rPr lang="ru-RU" sz="700" kern="1200" dirty="0"/>
            <a:t>ном = </a:t>
          </a:r>
          <a:r>
            <a:rPr lang="ru-RU" sz="700" kern="1200" dirty="0" err="1"/>
            <a:t>40Вт</a:t>
          </a:r>
          <a:endParaRPr lang="ru-RU" sz="700" kern="1200" dirty="0"/>
        </a:p>
      </dsp:txBody>
      <dsp:txXfrm>
        <a:off x="138367" y="2693371"/>
        <a:ext cx="841652" cy="1188298"/>
      </dsp:txXfrm>
    </dsp:sp>
    <dsp:sp modelId="{9EFEBF7E-E6D4-42BD-B419-B646F5586D4A}">
      <dsp:nvSpPr>
        <dsp:cNvPr id="0" name=""/>
        <dsp:cNvSpPr/>
      </dsp:nvSpPr>
      <dsp:spPr>
        <a:xfrm>
          <a:off x="1201773" y="0"/>
          <a:ext cx="1117528" cy="4114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Потребляемый ток светодиодного светильника  </a:t>
          </a:r>
          <a:r>
            <a:rPr lang="en-US" sz="800" kern="1200"/>
            <a:t>I</a:t>
          </a:r>
          <a:r>
            <a:rPr lang="ru-RU" sz="800" kern="1200"/>
            <a:t>пот=40Вт/24В=1,666А</a:t>
          </a:r>
          <a:endParaRPr lang="ru-RU" sz="800" kern="1200" dirty="0"/>
        </a:p>
      </dsp:txBody>
      <dsp:txXfrm>
        <a:off x="1201773" y="0"/>
        <a:ext cx="1117528" cy="1234440"/>
      </dsp:txXfrm>
    </dsp:sp>
    <dsp:sp modelId="{EA8B3952-82B8-439A-B5AE-988DE3DDEF29}">
      <dsp:nvSpPr>
        <dsp:cNvPr id="0" name=""/>
        <dsp:cNvSpPr/>
      </dsp:nvSpPr>
      <dsp:spPr>
        <a:xfrm>
          <a:off x="1313526" y="1235645"/>
          <a:ext cx="894022" cy="1240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За 20 часов работы комплекса без солнечного освещения и ветра расход тока составит </a:t>
          </a:r>
          <a:r>
            <a:rPr lang="en-US" sz="700" kern="1200" dirty="0"/>
            <a:t>I </a:t>
          </a:r>
          <a:r>
            <a:rPr lang="ru-RU" sz="700" kern="1200" dirty="0" err="1"/>
            <a:t>расх=20х1,666=33А</a:t>
          </a:r>
          <a:endParaRPr lang="ru-RU" sz="700" kern="1200" dirty="0"/>
        </a:p>
      </dsp:txBody>
      <dsp:txXfrm>
        <a:off x="1339711" y="1261830"/>
        <a:ext cx="841652" cy="1188298"/>
      </dsp:txXfrm>
    </dsp:sp>
    <dsp:sp modelId="{200B4E72-AB10-4F65-B036-42E46CA52B60}">
      <dsp:nvSpPr>
        <dsp:cNvPr id="0" name=""/>
        <dsp:cNvSpPr/>
      </dsp:nvSpPr>
      <dsp:spPr>
        <a:xfrm>
          <a:off x="1313526" y="2667186"/>
          <a:ext cx="894022" cy="1240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Светодиодный светильник потребляет за сутки ( при мах работе -</a:t>
          </a:r>
          <a:r>
            <a:rPr lang="ru-RU" sz="700" kern="1200" dirty="0" err="1"/>
            <a:t>20ч</a:t>
          </a:r>
          <a:r>
            <a:rPr lang="ru-RU" sz="700" kern="1200" dirty="0"/>
            <a:t>) 20*1,666*</a:t>
          </a:r>
          <a:r>
            <a:rPr lang="ru-RU" sz="700" kern="1200" dirty="0" err="1"/>
            <a:t>24=666Вт</a:t>
          </a:r>
          <a:r>
            <a:rPr lang="ru-RU" sz="700" kern="1200" dirty="0"/>
            <a:t> (</a:t>
          </a:r>
          <a:r>
            <a:rPr lang="ru-RU" sz="700" kern="1200" dirty="0" err="1"/>
            <a:t>0,666кВт</a:t>
          </a:r>
          <a:r>
            <a:rPr lang="ru-RU" sz="700" kern="1200" dirty="0"/>
            <a:t>) таким образом запас энергии почти  в 5 раз!!! (3,06/</a:t>
          </a:r>
          <a:r>
            <a:rPr lang="ru-RU" sz="700" kern="1200" dirty="0" err="1"/>
            <a:t>0,666=4,64</a:t>
          </a:r>
          <a:r>
            <a:rPr lang="ru-RU" sz="700" kern="1200" dirty="0"/>
            <a:t>)</a:t>
          </a:r>
        </a:p>
      </dsp:txBody>
      <dsp:txXfrm>
        <a:off x="1339711" y="2693371"/>
        <a:ext cx="841652" cy="1188298"/>
      </dsp:txXfrm>
    </dsp:sp>
    <dsp:sp modelId="{A6CD2DE7-2CF3-4DC5-A522-D68DC524C9EF}">
      <dsp:nvSpPr>
        <dsp:cNvPr id="0" name=""/>
        <dsp:cNvSpPr/>
      </dsp:nvSpPr>
      <dsp:spPr>
        <a:xfrm>
          <a:off x="2403116" y="0"/>
          <a:ext cx="1117528" cy="4114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Емкость аккумуляторной батареи комплекса </a:t>
          </a:r>
          <a:r>
            <a:rPr lang="ru-RU" sz="800" kern="1200" dirty="0" err="1"/>
            <a:t>200Ач</a:t>
          </a:r>
          <a:endParaRPr lang="ru-RU" sz="800" kern="1200" dirty="0"/>
        </a:p>
      </dsp:txBody>
      <dsp:txXfrm>
        <a:off x="2403116" y="0"/>
        <a:ext cx="1117528" cy="1234440"/>
      </dsp:txXfrm>
    </dsp:sp>
    <dsp:sp modelId="{A867171C-378D-4C6E-82DD-A5C8A530E1BB}">
      <dsp:nvSpPr>
        <dsp:cNvPr id="0" name=""/>
        <dsp:cNvSpPr/>
      </dsp:nvSpPr>
      <dsp:spPr>
        <a:xfrm>
          <a:off x="2514869" y="1235645"/>
          <a:ext cx="894022" cy="1240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Разряд аккумуляторов не должен быть более 50%, поэтому полная автономия комплекса (работа без света и ветра) составит </a:t>
          </a:r>
          <a:r>
            <a:rPr lang="ru-RU" sz="700" kern="1200" dirty="0" err="1"/>
            <a:t>200Ач</a:t>
          </a:r>
          <a:r>
            <a:rPr lang="ru-RU" sz="700" kern="1200" dirty="0"/>
            <a:t>/2/</a:t>
          </a:r>
          <a:r>
            <a:rPr lang="ru-RU" sz="700" kern="1200" dirty="0" err="1"/>
            <a:t>33А=3</a:t>
          </a:r>
          <a:r>
            <a:rPr lang="ru-RU" sz="700" kern="1200" dirty="0"/>
            <a:t> суток</a:t>
          </a:r>
        </a:p>
      </dsp:txBody>
      <dsp:txXfrm>
        <a:off x="2541054" y="1261830"/>
        <a:ext cx="841652" cy="1188298"/>
      </dsp:txXfrm>
    </dsp:sp>
    <dsp:sp modelId="{24D21AE9-95D8-468B-8B9D-995EE10262F8}">
      <dsp:nvSpPr>
        <dsp:cNvPr id="0" name=""/>
        <dsp:cNvSpPr/>
      </dsp:nvSpPr>
      <dsp:spPr>
        <a:xfrm>
          <a:off x="2514869" y="2667186"/>
          <a:ext cx="894022" cy="1240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Дневная сумма солнечной радиации в Саратове в среднем 3.06 кВт/</a:t>
          </a:r>
          <a:r>
            <a:rPr lang="ru-RU" sz="700" kern="1200" dirty="0" err="1"/>
            <a:t>кВ.м</a:t>
          </a:r>
          <a:r>
            <a:rPr lang="ru-RU" sz="700" kern="1200" dirty="0"/>
            <a:t>.</a:t>
          </a:r>
        </a:p>
      </dsp:txBody>
      <dsp:txXfrm>
        <a:off x="2541054" y="2693371"/>
        <a:ext cx="841652" cy="11882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6CBC0-4C24-4DCE-83B8-E303B35677B6}">
      <dsp:nvSpPr>
        <dsp:cNvPr id="0" name=""/>
        <dsp:cNvSpPr/>
      </dsp:nvSpPr>
      <dsp:spPr>
        <a:xfrm>
          <a:off x="429" y="0"/>
          <a:ext cx="1117528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429" y="0"/>
        <a:ext cx="1117528" cy="1357788"/>
      </dsp:txXfrm>
    </dsp:sp>
    <dsp:sp modelId="{CF241715-2865-4709-9C89-97DA63489472}">
      <dsp:nvSpPr>
        <dsp:cNvPr id="0" name=""/>
        <dsp:cNvSpPr/>
      </dsp:nvSpPr>
      <dsp:spPr>
        <a:xfrm>
          <a:off x="112182" y="1359114"/>
          <a:ext cx="894022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В зимнее время из-за низкой температуры емкость аккумуляторов может упасть вдвое, поэтому запас накопленной энергии необходим для компенсации потерь от низких температур )</a:t>
          </a:r>
        </a:p>
      </dsp:txBody>
      <dsp:txXfrm>
        <a:off x="138367" y="1385299"/>
        <a:ext cx="841652" cy="1312269"/>
      </dsp:txXfrm>
    </dsp:sp>
    <dsp:sp modelId="{CBFD176F-ACD2-4710-A76E-98336875C1E1}">
      <dsp:nvSpPr>
        <dsp:cNvPr id="0" name=""/>
        <dsp:cNvSpPr/>
      </dsp:nvSpPr>
      <dsp:spPr>
        <a:xfrm>
          <a:off x="112182" y="2933699"/>
          <a:ext cx="894022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В осенне-зимний  период средняя скорость ветра в Саратове -4,5-4,7 м/с (</a:t>
          </a:r>
          <a:r>
            <a:rPr lang="ru-RU" sz="700" kern="1200" dirty="0" err="1"/>
            <a:t>мах-25м</a:t>
          </a:r>
          <a:r>
            <a:rPr lang="ru-RU" sz="700" kern="1200" dirty="0"/>
            <a:t>/</a:t>
          </a:r>
          <a:r>
            <a:rPr lang="ru-RU" sz="700" kern="1200" dirty="0" err="1"/>
            <a:t>с</a:t>
          </a:r>
          <a:r>
            <a:rPr lang="ru-RU" sz="700" kern="1200" dirty="0"/>
            <a:t>)</a:t>
          </a:r>
        </a:p>
      </dsp:txBody>
      <dsp:txXfrm>
        <a:off x="138367" y="2959884"/>
        <a:ext cx="841652" cy="1312269"/>
      </dsp:txXfrm>
    </dsp:sp>
    <dsp:sp modelId="{C6BB7F37-3CCA-4EE2-995D-517D758C7104}">
      <dsp:nvSpPr>
        <dsp:cNvPr id="0" name=""/>
        <dsp:cNvSpPr/>
      </dsp:nvSpPr>
      <dsp:spPr>
        <a:xfrm>
          <a:off x="1201773" y="0"/>
          <a:ext cx="1117528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1201773" y="0"/>
        <a:ext cx="1117528" cy="1357788"/>
      </dsp:txXfrm>
    </dsp:sp>
    <dsp:sp modelId="{0CE23EF2-F292-48DD-A77A-CE76DAEAD1DD}">
      <dsp:nvSpPr>
        <dsp:cNvPr id="0" name=""/>
        <dsp:cNvSpPr/>
      </dsp:nvSpPr>
      <dsp:spPr>
        <a:xfrm>
          <a:off x="1313526" y="1358572"/>
          <a:ext cx="894022" cy="1425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 В летнее время скорость ветра в Саратове меньше чем осенью и зимой .</a:t>
          </a:r>
        </a:p>
      </dsp:txBody>
      <dsp:txXfrm>
        <a:off x="1339711" y="1384757"/>
        <a:ext cx="841652" cy="1373022"/>
      </dsp:txXfrm>
    </dsp:sp>
    <dsp:sp modelId="{6168E29A-1EFD-4EFC-A466-190AB3C087CE}">
      <dsp:nvSpPr>
        <dsp:cNvPr id="0" name=""/>
        <dsp:cNvSpPr/>
      </dsp:nvSpPr>
      <dsp:spPr>
        <a:xfrm>
          <a:off x="1313526" y="2985953"/>
          <a:ext cx="894022" cy="1312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Стартовая скорость ветряка 2,5 м/с, поэтому осенью-зимой ветряк будет работать в номинальном режиме, генерируя от 200 до </a:t>
          </a:r>
          <a:r>
            <a:rPr lang="ru-RU" sz="700" kern="1200" dirty="0" err="1"/>
            <a:t>400Вт</a:t>
          </a:r>
          <a:r>
            <a:rPr lang="ru-RU" sz="700" kern="1200" dirty="0"/>
            <a:t>/ч</a:t>
          </a:r>
        </a:p>
      </dsp:txBody>
      <dsp:txXfrm>
        <a:off x="1339711" y="3012138"/>
        <a:ext cx="841652" cy="1260557"/>
      </dsp:txXfrm>
    </dsp:sp>
    <dsp:sp modelId="{B39E7E2A-B415-4DAB-8823-8FE62A3A4C29}">
      <dsp:nvSpPr>
        <dsp:cNvPr id="0" name=""/>
        <dsp:cNvSpPr/>
      </dsp:nvSpPr>
      <dsp:spPr>
        <a:xfrm>
          <a:off x="2403116" y="0"/>
          <a:ext cx="1117528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2403116" y="0"/>
        <a:ext cx="1117528" cy="1357788"/>
      </dsp:txXfrm>
    </dsp:sp>
    <dsp:sp modelId="{2D27798D-9818-477E-9ABD-DDF6CCBB8A09}">
      <dsp:nvSpPr>
        <dsp:cNvPr id="0" name=""/>
        <dsp:cNvSpPr/>
      </dsp:nvSpPr>
      <dsp:spPr>
        <a:xfrm>
          <a:off x="2514869" y="1359114"/>
          <a:ext cx="894022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В зимнее время число светлых дней значительно меньше чем летом, но ветра значительно больше.</a:t>
          </a:r>
        </a:p>
      </dsp:txBody>
      <dsp:txXfrm>
        <a:off x="2541054" y="1385299"/>
        <a:ext cx="841652" cy="1312269"/>
      </dsp:txXfrm>
    </dsp:sp>
    <dsp:sp modelId="{4D2276F7-BF8C-4813-820D-A66ECCAFF2EB}">
      <dsp:nvSpPr>
        <dsp:cNvPr id="0" name=""/>
        <dsp:cNvSpPr/>
      </dsp:nvSpPr>
      <dsp:spPr>
        <a:xfrm>
          <a:off x="2514869" y="2933699"/>
          <a:ext cx="894022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При минимальной генерации за сутки выработка </a:t>
          </a:r>
          <a:r>
            <a:rPr lang="ru-RU" sz="700" kern="1200" dirty="0" err="1"/>
            <a:t>вертяка</a:t>
          </a:r>
          <a:r>
            <a:rPr lang="ru-RU" sz="700" kern="1200" dirty="0"/>
            <a:t> составит 24*</a:t>
          </a:r>
          <a:r>
            <a:rPr lang="ru-RU" sz="700" kern="1200" dirty="0" err="1"/>
            <a:t>200Вт=4,8кВт</a:t>
          </a:r>
          <a:r>
            <a:rPr lang="ru-RU" sz="700" kern="1200" dirty="0"/>
            <a:t>, а расход светильника -0,666 кВт. Запас в 8 раз</a:t>
          </a:r>
        </a:p>
      </dsp:txBody>
      <dsp:txXfrm>
        <a:off x="2541054" y="2959884"/>
        <a:ext cx="841652" cy="1312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762385-DA1B-4226-9372-C934DE186CC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82FBDA3-02CD-40E1-926C-6BBF912F4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385-DA1B-4226-9372-C934DE186CC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BDA3-02CD-40E1-926C-6BBF912F4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6D762385-DA1B-4226-9372-C934DE186CC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2FBDA3-02CD-40E1-926C-6BBF912F4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385-DA1B-4226-9372-C934DE186CC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BDA3-02CD-40E1-926C-6BBF912F4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762385-DA1B-4226-9372-C934DE186CC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82FBDA3-02CD-40E1-926C-6BBF912F4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385-DA1B-4226-9372-C934DE186CC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BDA3-02CD-40E1-926C-6BBF912F4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385-DA1B-4226-9372-C934DE186CC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BDA3-02CD-40E1-926C-6BBF912F4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385-DA1B-4226-9372-C934DE186CC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BDA3-02CD-40E1-926C-6BBF912F4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762385-DA1B-4226-9372-C934DE186CC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BDA3-02CD-40E1-926C-6BBF912F4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385-DA1B-4226-9372-C934DE186CC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BDA3-02CD-40E1-926C-6BBF912F4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385-DA1B-4226-9372-C934DE186CC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BDA3-02CD-40E1-926C-6BBF912F48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D762385-DA1B-4226-9372-C934DE186CC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82FBDA3-02CD-40E1-926C-6BBF912F4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t.su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3886200"/>
            <a:ext cx="6286544" cy="990600"/>
          </a:xfrm>
        </p:spPr>
        <p:txBody>
          <a:bodyPr>
            <a:normAutofit fontScale="90000"/>
          </a:bodyPr>
          <a:lstStyle/>
          <a:p>
            <a:r>
              <a:rPr lang="ru-RU" dirty="0"/>
              <a:t>Автономный осветительный комплекс«</a:t>
            </a:r>
            <a:r>
              <a:rPr lang="ru-RU" dirty="0" err="1"/>
              <a:t>ЮСТ</a:t>
            </a:r>
            <a:r>
              <a:rPr lang="ru-RU" dirty="0"/>
              <a:t>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357826"/>
            <a:ext cx="3995742" cy="3000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г.Пенза</a:t>
            </a:r>
          </a:p>
        </p:txBody>
      </p:sp>
      <p:pic>
        <p:nvPicPr>
          <p:cNvPr id="1026" name="Picture 2" descr="D:\ЮСТ\логотип ЮСТ в цвете  средний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286676" cy="25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35210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Содержимое 6" descr="IMG_20171004_162807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РАСЧЕТ НАГРУЗОК АВТОНОМНОГО ОСВЕТИТЕЛЬНОГО КОМПЛЕКСА </a:t>
            </a:r>
            <a:r>
              <a:rPr lang="ru-RU" sz="1800" dirty="0" err="1"/>
              <a:t>ЮСТ</a:t>
            </a:r>
            <a:r>
              <a:rPr lang="ru-RU" sz="1800" dirty="0"/>
              <a:t> (</a:t>
            </a:r>
            <a:r>
              <a:rPr lang="ru-RU" sz="1800" dirty="0" err="1"/>
              <a:t>АОК</a:t>
            </a:r>
            <a:r>
              <a:rPr lang="ru-RU" sz="1800" dirty="0"/>
              <a:t> </a:t>
            </a:r>
            <a:r>
              <a:rPr lang="ru-RU" sz="1800" dirty="0" err="1"/>
              <a:t>ЮСТ</a:t>
            </a:r>
            <a:r>
              <a:rPr lang="ru-RU" sz="1800" dirty="0"/>
              <a:t>)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900" dirty="0"/>
              <a:t>На чертеже представлены основные размеры </a:t>
            </a:r>
            <a:r>
              <a:rPr lang="ru-RU" sz="900" dirty="0" err="1"/>
              <a:t>АОК</a:t>
            </a:r>
            <a:r>
              <a:rPr lang="ru-RU" sz="900" dirty="0"/>
              <a:t> </a:t>
            </a:r>
            <a:r>
              <a:rPr lang="ru-RU" sz="900" dirty="0" err="1"/>
              <a:t>ЮСТ</a:t>
            </a:r>
            <a:endParaRPr lang="ru-RU" sz="900" dirty="0"/>
          </a:p>
          <a:p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Расчет нагрузок в соответствии со </a:t>
            </a:r>
            <a:r>
              <a:rPr lang="ru-RU" dirty="0" err="1"/>
              <a:t>СНиП</a:t>
            </a:r>
            <a:r>
              <a:rPr lang="ru-RU" dirty="0"/>
              <a:t> 2.01.07-85* Нагрузки и воздействия </a:t>
            </a:r>
          </a:p>
          <a:p>
            <a:r>
              <a:rPr lang="ru-RU" dirty="0" err="1"/>
              <a:t>АОК</a:t>
            </a:r>
            <a:r>
              <a:rPr lang="ru-RU" dirty="0"/>
              <a:t> </a:t>
            </a:r>
            <a:r>
              <a:rPr lang="ru-RU" dirty="0" err="1"/>
              <a:t>ЮСТ</a:t>
            </a:r>
            <a:r>
              <a:rPr lang="ru-RU" dirty="0"/>
              <a:t> представляет собой конструкцию, на которой установлены фотогальванические модули и </a:t>
            </a:r>
            <a:r>
              <a:rPr lang="ru-RU" dirty="0" err="1"/>
              <a:t>ветрогенератор</a:t>
            </a:r>
            <a:r>
              <a:rPr lang="ru-RU" dirty="0"/>
              <a:t>. Модули 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0945" y="1711325"/>
            <a:ext cx="291358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428604"/>
            <a:ext cx="3520440" cy="539803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Солнечные панели </a:t>
            </a:r>
            <a:r>
              <a:rPr lang="ru-RU" dirty="0" err="1"/>
              <a:t>АОК</a:t>
            </a:r>
            <a:r>
              <a:rPr lang="ru-RU" dirty="0"/>
              <a:t> </a:t>
            </a:r>
            <a:r>
              <a:rPr lang="ru-RU" dirty="0" err="1"/>
              <a:t>ЮСТ</a:t>
            </a:r>
            <a:r>
              <a:rPr lang="ru-RU" dirty="0"/>
              <a:t> расположены с ориентацией на ЮГ. Угол наклона солнечных панелей </a:t>
            </a:r>
            <a:r>
              <a:rPr lang="ru-RU" dirty="0" err="1"/>
              <a:t>60º</a:t>
            </a:r>
            <a:r>
              <a:rPr lang="ru-RU" dirty="0"/>
              <a:t>.</a:t>
            </a:r>
          </a:p>
          <a:p>
            <a:r>
              <a:rPr lang="ru-RU" dirty="0"/>
              <a:t>На один элемент конструкции может быть установлено 2 фотогальванических модулей, причем такой элемент конструкции является частью конструкции, находящейся на одном несущем столбе.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357166"/>
            <a:ext cx="3520440" cy="5469474"/>
          </a:xfrm>
        </p:spPr>
        <p:txBody>
          <a:bodyPr>
            <a:normAutofit/>
          </a:bodyPr>
          <a:lstStyle/>
          <a:p>
            <a:r>
              <a:rPr lang="ru-RU" dirty="0"/>
              <a:t>Параметры фотогальванических модулей, устанавливаемых на </a:t>
            </a:r>
            <a:r>
              <a:rPr lang="ru-RU" dirty="0" err="1"/>
              <a:t>АОК</a:t>
            </a:r>
            <a:r>
              <a:rPr lang="ru-RU" dirty="0"/>
              <a:t> </a:t>
            </a:r>
            <a:r>
              <a:rPr lang="ru-RU" dirty="0" err="1"/>
              <a:t>ЮСТ</a:t>
            </a:r>
            <a:r>
              <a:rPr lang="ru-RU" dirty="0"/>
              <a:t>,  следующие: 1300 мм </a:t>
            </a:r>
            <a:r>
              <a:rPr lang="ru-RU" dirty="0" err="1"/>
              <a:t>x</a:t>
            </a:r>
            <a:r>
              <a:rPr lang="ru-RU" dirty="0"/>
              <a:t> 1100 мм, вес 26 кг</a:t>
            </a:r>
          </a:p>
          <a:p>
            <a:r>
              <a:rPr lang="ru-RU" dirty="0"/>
              <a:t>Максимальная площадь фотогальванической поверхности составляет 2,86 </a:t>
            </a:r>
            <a:r>
              <a:rPr lang="ru-RU" dirty="0" err="1"/>
              <a:t>м2</a:t>
            </a:r>
            <a:r>
              <a:rPr lang="ru-RU" dirty="0"/>
              <a:t>. 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idx="1"/>
          </p:nvPr>
        </p:nvSpPr>
        <p:spPr>
          <a:xfrm>
            <a:off x="457200" y="214313"/>
            <a:ext cx="7115175" cy="611028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Основными элементами конструкции являются:</a:t>
            </a:r>
          </a:p>
          <a:p>
            <a:pPr lvl="0"/>
            <a:r>
              <a:rPr lang="ru-RU" i="1" dirty="0"/>
              <a:t>Основная опора.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Это элемент, передающий нагрузки с </a:t>
            </a:r>
            <a:r>
              <a:rPr lang="ru-RU" dirty="0" err="1"/>
              <a:t>АОК</a:t>
            </a:r>
            <a:r>
              <a:rPr lang="ru-RU" dirty="0"/>
              <a:t> на землю. Основная опора выполнена из оцинкованной трубы диаметром </a:t>
            </a:r>
            <a:r>
              <a:rPr lang="ru-RU" dirty="0" err="1"/>
              <a:t>219мм</a:t>
            </a:r>
            <a:r>
              <a:rPr lang="ru-RU" dirty="0"/>
              <a:t>, толщина стенки 6 мм,</a:t>
            </a:r>
          </a:p>
          <a:p>
            <a:r>
              <a:rPr lang="ru-RU" dirty="0"/>
              <a:t>        длина </a:t>
            </a:r>
            <a:r>
              <a:rPr lang="ru-RU" dirty="0" err="1"/>
              <a:t>6м</a:t>
            </a:r>
            <a:r>
              <a:rPr lang="ru-RU" dirty="0"/>
              <a:t>. ГОСТ 10705-80</a:t>
            </a:r>
          </a:p>
          <a:p>
            <a:r>
              <a:rPr lang="ru-RU" dirty="0"/>
              <a:t>	</a:t>
            </a:r>
          </a:p>
          <a:p>
            <a:pPr lvl="0"/>
            <a:r>
              <a:rPr lang="ru-RU" i="1" dirty="0"/>
              <a:t>Рама солнечных панелей с крепежными элементами.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Это элементы, передающие нагрузки с солнечных панелей на основную опору на землю..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i="1" dirty="0"/>
              <a:t>Опора ветряка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Выполнена в виде трубы диаметром 76 мм, толщина стенки </a:t>
            </a:r>
            <a:r>
              <a:rPr lang="ru-RU" i="1" dirty="0" err="1"/>
              <a:t>3,5мм</a:t>
            </a:r>
            <a:r>
              <a:rPr lang="ru-RU" i="1" dirty="0"/>
              <a:t>. ГОСТ 10704-91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                                </a:t>
            </a:r>
          </a:p>
          <a:p>
            <a:r>
              <a:rPr lang="ru-RU" dirty="0"/>
              <a:t>                                  </a:t>
            </a:r>
          </a:p>
          <a:p>
            <a:pPr lvl="0"/>
            <a:r>
              <a:rPr lang="ru-RU" i="1" dirty="0" err="1"/>
              <a:t>Ветрогенератор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         Вес </a:t>
            </a:r>
            <a:r>
              <a:rPr lang="ru-RU" i="1" dirty="0" err="1"/>
              <a:t>ветрогенератора</a:t>
            </a:r>
            <a:r>
              <a:rPr lang="ru-RU" i="1" dirty="0"/>
              <a:t> 8 кг. Площадь поверхности вращения 1,13 кв.м.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Все указанные элементы изготовлены из следующих материалов:</a:t>
            </a:r>
          </a:p>
          <a:p>
            <a:pPr lvl="0"/>
            <a:r>
              <a:rPr lang="ru-RU" dirty="0"/>
              <a:t>Сталь  </a:t>
            </a:r>
            <a:r>
              <a:rPr lang="ru-RU" dirty="0" err="1"/>
              <a:t>3сп</a:t>
            </a:r>
            <a:r>
              <a:rPr lang="ru-RU" dirty="0"/>
              <a:t>/</a:t>
            </a:r>
            <a:r>
              <a:rPr lang="ru-RU" dirty="0" err="1"/>
              <a:t>пс</a:t>
            </a:r>
            <a:r>
              <a:rPr lang="ru-RU" dirty="0"/>
              <a:t>  для опор.</a:t>
            </a:r>
          </a:p>
          <a:p>
            <a:pPr lvl="0"/>
            <a:r>
              <a:rPr lang="ru-RU" dirty="0"/>
              <a:t>Сталь  </a:t>
            </a:r>
            <a:r>
              <a:rPr lang="ru-RU" dirty="0" err="1"/>
              <a:t>3сп</a:t>
            </a:r>
            <a:r>
              <a:rPr lang="ru-RU" dirty="0"/>
              <a:t>/</a:t>
            </a:r>
            <a:r>
              <a:rPr lang="ru-RU" dirty="0" err="1"/>
              <a:t>пс</a:t>
            </a:r>
            <a:r>
              <a:rPr lang="ru-RU" dirty="0"/>
              <a:t>  для остальных элементов конструкции.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idx="1"/>
          </p:nvPr>
        </p:nvSpPr>
        <p:spPr>
          <a:xfrm>
            <a:off x="457200" y="857250"/>
            <a:ext cx="7186613" cy="54673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65722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7329510" cy="5538806"/>
          </a:xfrm>
        </p:spPr>
        <p:txBody>
          <a:bodyPr/>
          <a:lstStyle/>
          <a:p>
            <a:r>
              <a:rPr lang="ru-RU" dirty="0">
                <a:latin typeface="Georgia" pitchFamily="18" charset="0"/>
              </a:rPr>
              <a:t>ООО «Энергосистемы»</a:t>
            </a:r>
          </a:p>
          <a:p>
            <a:r>
              <a:rPr lang="ru-RU" dirty="0"/>
              <a:t>Тел.: 8(8412) </a:t>
            </a:r>
            <a:r>
              <a:rPr lang="en-US" dirty="0"/>
              <a:t>39-05-99</a:t>
            </a:r>
            <a:r>
              <a:rPr lang="ru-RU" dirty="0"/>
              <a:t>, 8(8412) 56-47-25</a:t>
            </a:r>
            <a:endParaRPr lang="en-US" dirty="0"/>
          </a:p>
          <a:p>
            <a:r>
              <a:rPr lang="ru-RU" dirty="0"/>
              <a:t>+79272890599</a:t>
            </a:r>
          </a:p>
          <a:p>
            <a:r>
              <a:rPr lang="ru-RU" dirty="0">
                <a:latin typeface="Georgia" pitchFamily="18" charset="0"/>
              </a:rPr>
              <a:t>Эл. Адрес: </a:t>
            </a:r>
            <a:r>
              <a:rPr lang="en-US" dirty="0" err="1">
                <a:latin typeface="Georgia" pitchFamily="18" charset="0"/>
              </a:rPr>
              <a:t>solar@ust.su</a:t>
            </a:r>
            <a:endParaRPr lang="ru-RU" dirty="0"/>
          </a:p>
          <a:p>
            <a:r>
              <a:rPr lang="ru-RU" dirty="0">
                <a:latin typeface="Georgia" pitchFamily="18" charset="0"/>
              </a:rPr>
              <a:t>Сайт: </a:t>
            </a:r>
            <a:r>
              <a:rPr lang="en-US" dirty="0">
                <a:hlinkClick r:id="rId2"/>
              </a:rPr>
              <a:t>www.ust.su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i="1" dirty="0"/>
              <a:t>          Разработчик и производитель:     ООО«Энергосистемы», г.Пенза.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95747" y="2247329"/>
            <a:ext cx="4761905" cy="3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6858048" cy="471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71480"/>
            <a:ext cx="750099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en-US" dirty="0"/>
              <a:t>   </a:t>
            </a:r>
            <a:r>
              <a:rPr lang="ru-RU" sz="1200" dirty="0"/>
              <a:t>Автономный Осветительный комплекс  </a:t>
            </a:r>
            <a:r>
              <a:rPr lang="ru-RU" sz="1200" dirty="0" err="1"/>
              <a:t>ЮСТ</a:t>
            </a:r>
            <a:r>
              <a:rPr lang="ru-RU" sz="1200" dirty="0"/>
              <a:t>  (</a:t>
            </a:r>
            <a:r>
              <a:rPr lang="ru-RU" sz="1200" dirty="0" err="1"/>
              <a:t>АОК</a:t>
            </a:r>
            <a:r>
              <a:rPr lang="ru-RU" sz="1200" dirty="0"/>
              <a:t>  </a:t>
            </a:r>
            <a:r>
              <a:rPr lang="ru-RU" sz="1200" dirty="0" err="1"/>
              <a:t>ЮСТ</a:t>
            </a:r>
            <a:r>
              <a:rPr lang="ru-RU" sz="1200" dirty="0"/>
              <a:t>) является Российской разработкой, имеющей уникальный дизайн, основные компоненты которой выполнены из отечественных  комплектующих.</a:t>
            </a:r>
          </a:p>
          <a:p>
            <a:r>
              <a:rPr lang="ru-RU" sz="1200" dirty="0"/>
              <a:t>               Основу комплекса составляют Солнечные модули </a:t>
            </a:r>
            <a:r>
              <a:rPr lang="ru-RU" sz="1200" dirty="0" err="1"/>
              <a:t>Хевел</a:t>
            </a:r>
            <a:r>
              <a:rPr lang="ru-RU" sz="1200" dirty="0"/>
              <a:t>,  производимые Российской компанией </a:t>
            </a:r>
            <a:r>
              <a:rPr lang="ru-RU" sz="1200" dirty="0" err="1"/>
              <a:t>ХЕВЕЛ</a:t>
            </a:r>
            <a:r>
              <a:rPr lang="ru-RU" sz="1200" dirty="0"/>
              <a:t>  ( учредители –</a:t>
            </a:r>
            <a:r>
              <a:rPr lang="ru-RU" sz="1200" dirty="0" err="1"/>
              <a:t>РЕНОВА</a:t>
            </a:r>
            <a:r>
              <a:rPr lang="ru-RU" sz="1200" dirty="0"/>
              <a:t> и </a:t>
            </a:r>
            <a:r>
              <a:rPr lang="ru-RU" sz="1200" dirty="0" err="1"/>
              <a:t>РОСНАНО</a:t>
            </a:r>
            <a:r>
              <a:rPr lang="ru-RU" sz="1200" dirty="0"/>
              <a:t>).  </a:t>
            </a:r>
          </a:p>
          <a:p>
            <a:r>
              <a:rPr lang="ru-RU" sz="1200" dirty="0"/>
              <a:t>              ООО «Энергосистемы» - официальный дилер компании </a:t>
            </a:r>
            <a:r>
              <a:rPr lang="ru-RU" sz="1200" dirty="0" err="1"/>
              <a:t>Хевел</a:t>
            </a:r>
            <a:r>
              <a:rPr lang="ru-RU" sz="1200" dirty="0"/>
              <a:t>,  единственный производитель автономных осветительных комплексов России, использующих в своём составе данные модули.</a:t>
            </a:r>
          </a:p>
          <a:p>
            <a:r>
              <a:rPr lang="ru-RU" sz="1200" dirty="0"/>
              <a:t>Нашей компании за счет уникальных схемных и конструктивных решений удалось добиться стабильной работы автономных осветительных комплексов в тяжелых климатических условиях России, а именно:</a:t>
            </a:r>
          </a:p>
          <a:p>
            <a:pPr lvl="0"/>
            <a:r>
              <a:rPr lang="ru-RU" sz="1200" dirty="0"/>
              <a:t>             </a:t>
            </a:r>
            <a:r>
              <a:rPr lang="ru-RU" sz="1200" dirty="0" err="1"/>
              <a:t>АОК</a:t>
            </a:r>
            <a:r>
              <a:rPr lang="ru-RU" sz="1200" dirty="0"/>
              <a:t> </a:t>
            </a:r>
            <a:r>
              <a:rPr lang="ru-RU" sz="1200" dirty="0" err="1"/>
              <a:t>ЮСТ</a:t>
            </a:r>
            <a:r>
              <a:rPr lang="ru-RU" sz="1200" dirty="0"/>
              <a:t> хорошо работает в условиях плохой освещенности, особенно в осенне-зимний периоды.</a:t>
            </a:r>
          </a:p>
          <a:p>
            <a:r>
              <a:rPr lang="ru-RU" sz="1200" dirty="0"/>
              <a:t>У солнечных модулей </a:t>
            </a:r>
            <a:r>
              <a:rPr lang="ru-RU" sz="1200" dirty="0" err="1"/>
              <a:t>Хевел</a:t>
            </a:r>
            <a:r>
              <a:rPr lang="ru-RU" sz="1200" dirty="0"/>
              <a:t> спектр преобразуемого в электричество солнечного излучения в 2 раза шире, чем у моно или поликристаллических модулей, устанавливаемых на других комплексах. Соответственно  и суточная выработка энергии больше чем в 2 раза.</a:t>
            </a:r>
          </a:p>
          <a:p>
            <a:pPr lvl="0"/>
            <a:r>
              <a:rPr lang="ru-RU" sz="1200" dirty="0"/>
              <a:t>              В условиях России, в большей её части, летом продолжительность светового дня  12 -16 часов, зимой - 5-6 часов. Поэтому  солнечные модули летом вырабатывают больше энергии.  Одновременно,  летом  в континентальной части ветры слабее  на порядки по сравнению с зимним периодом.  Использование в составе </a:t>
            </a:r>
            <a:r>
              <a:rPr lang="ru-RU" sz="1200" dirty="0" err="1"/>
              <a:t>АОК</a:t>
            </a:r>
            <a:r>
              <a:rPr lang="ru-RU" sz="1200" dirty="0"/>
              <a:t> </a:t>
            </a:r>
            <a:r>
              <a:rPr lang="ru-RU" sz="1200" dirty="0" err="1"/>
              <a:t>ЮСТ</a:t>
            </a:r>
            <a:r>
              <a:rPr lang="ru-RU" sz="1200" dirty="0"/>
              <a:t> ветряка небольшой мощности позволяет компенсировать сезонные перекосы генерации энергии, делая работу комплекса стабильной, компенсируя нехватку солнечной энергии зимой. Кроме того, вибрации от работы ветряка зимой позволяют сбрасывать снег с панелей.</a:t>
            </a:r>
          </a:p>
          <a:p>
            <a:pPr lvl="0"/>
            <a:r>
              <a:rPr lang="ru-RU" sz="1200" dirty="0"/>
              <a:t>              В условиях низких температур емкость аккумуляторов любого осветительного комплекса падает в 2 и более раза. Соответственно  время работы комплекса уменьшается на такие  же значения. В </a:t>
            </a:r>
            <a:r>
              <a:rPr lang="ru-RU" sz="1200" dirty="0" err="1"/>
              <a:t>АОК</a:t>
            </a:r>
            <a:r>
              <a:rPr lang="ru-RU" sz="1200" dirty="0"/>
              <a:t> </a:t>
            </a:r>
            <a:r>
              <a:rPr lang="ru-RU" sz="1200" dirty="0" err="1"/>
              <a:t>ЮСТ</a:t>
            </a:r>
            <a:r>
              <a:rPr lang="ru-RU" sz="1200" dirty="0"/>
              <a:t> эта проблема решена с  использованием специальных колодцев  для аккумуляторов. В условиях России на столбе (мачте) аккумуляторы ставить нельзя.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71004_1523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6773" y="1219200"/>
            <a:ext cx="3900913" cy="4937125"/>
          </a:xfr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178301" y="428604"/>
          <a:ext cx="3465534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Общее описание автономного осветительного комплекса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Автономный осветительный комплекс предназначен для  освещения  улиц, автодорог,  территорий домовладений, используя энергии солнца и ветра.</a:t>
            </a:r>
          </a:p>
          <a:p>
            <a:r>
              <a:rPr lang="ru-RU" dirty="0"/>
              <a:t>В состав комплекса входят:</a:t>
            </a:r>
          </a:p>
          <a:p>
            <a:pPr lvl="0"/>
            <a:r>
              <a:rPr lang="ru-RU" dirty="0"/>
              <a:t>Столб с несущей конструкцией;</a:t>
            </a:r>
          </a:p>
          <a:p>
            <a:pPr lvl="0"/>
            <a:r>
              <a:rPr lang="ru-RU" dirty="0"/>
              <a:t>Закладная для столба;</a:t>
            </a:r>
          </a:p>
          <a:p>
            <a:pPr lvl="0"/>
            <a:r>
              <a:rPr lang="ru-RU" dirty="0"/>
              <a:t>Солнечные панели </a:t>
            </a:r>
            <a:r>
              <a:rPr lang="ru-RU" dirty="0" err="1"/>
              <a:t>2шт</a:t>
            </a:r>
            <a:r>
              <a:rPr lang="ru-RU" dirty="0"/>
              <a:t>.(</a:t>
            </a:r>
            <a:r>
              <a:rPr lang="ru-RU" dirty="0" err="1"/>
              <a:t>СП1,СП2</a:t>
            </a:r>
            <a:r>
              <a:rPr lang="ru-RU" dirty="0"/>
              <a:t>);</a:t>
            </a:r>
          </a:p>
          <a:p>
            <a:pPr lvl="0"/>
            <a:r>
              <a:rPr lang="ru-RU" dirty="0" err="1"/>
              <a:t>Ветрогенератор</a:t>
            </a:r>
            <a:r>
              <a:rPr lang="ru-RU" dirty="0"/>
              <a:t> (В);</a:t>
            </a:r>
          </a:p>
          <a:p>
            <a:pPr lvl="0"/>
            <a:r>
              <a:rPr lang="ru-RU" dirty="0"/>
              <a:t>Цифровой таймер (</a:t>
            </a:r>
            <a:r>
              <a:rPr lang="ru-RU" dirty="0" err="1"/>
              <a:t>Т1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Контроллер заряда аккумуляторов от солнечных панелей (</a:t>
            </a:r>
            <a:r>
              <a:rPr lang="ru-RU" dirty="0" err="1"/>
              <a:t>КСП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Контроллер заряда аккумуляторов от </a:t>
            </a:r>
            <a:r>
              <a:rPr lang="ru-RU" dirty="0" err="1"/>
              <a:t>ветрогенератора</a:t>
            </a:r>
            <a:r>
              <a:rPr lang="ru-RU" dirty="0"/>
              <a:t> (КВ);</a:t>
            </a:r>
          </a:p>
          <a:p>
            <a:pPr lvl="0"/>
            <a:r>
              <a:rPr lang="ru-RU" dirty="0"/>
              <a:t>Аккумуляторы  </a:t>
            </a:r>
            <a:r>
              <a:rPr lang="ru-RU" dirty="0" err="1"/>
              <a:t>2шт</a:t>
            </a:r>
            <a:r>
              <a:rPr lang="ru-RU" dirty="0"/>
              <a:t>. (</a:t>
            </a:r>
            <a:r>
              <a:rPr lang="ru-RU" dirty="0" err="1"/>
              <a:t>А1,А2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Утепленный бокс для аккумуляторов.</a:t>
            </a:r>
          </a:p>
          <a:p>
            <a:pPr lvl="0"/>
            <a:r>
              <a:rPr lang="ru-RU" dirty="0"/>
              <a:t>Светодиодный светильник.</a:t>
            </a:r>
          </a:p>
        </p:txBody>
      </p:sp>
      <p:pic>
        <p:nvPicPr>
          <p:cNvPr id="7" name="Содержимое 6" descr="P_20160912_105308_1_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_20160912_105450_1_p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74687" y="1711325"/>
            <a:ext cx="3086100" cy="4114800"/>
          </a:xfrm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178300" y="1711325"/>
          <a:ext cx="35210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i="1" dirty="0"/>
              <a:t>Работа осветительного комплекса осуществляется следующим образом:</a:t>
            </a:r>
            <a:endParaRPr lang="ru-RU" sz="1800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4178300" y="1711325"/>
          <a:ext cx="35210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Содержимое 8" descr="P_20160912_114136_1_p.jpg"/>
          <p:cNvPicPr>
            <a:picLocks noGrp="1" noChangeAspect="1"/>
          </p:cNvPicPr>
          <p:nvPr>
            <p:ph sz="quarter" idx="2"/>
          </p:nvPr>
        </p:nvPicPr>
        <p:blipFill>
          <a:blip r:embed="rId7" cstate="print"/>
          <a:stretch>
            <a:fillRect/>
          </a:stretch>
        </p:blipFill>
        <p:spPr>
          <a:xfrm>
            <a:off x="674687" y="1711325"/>
            <a:ext cx="3086100" cy="4114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i="1" dirty="0"/>
              <a:t>Порядок включения/отключения.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90558"/>
          </a:xfrm>
        </p:spPr>
        <p:txBody>
          <a:bodyPr>
            <a:normAutofit fontScale="25000" lnSpcReduction="20000"/>
          </a:bodyPr>
          <a:lstStyle/>
          <a:p>
            <a:r>
              <a:rPr lang="ru-RU" sz="3700" dirty="0"/>
              <a:t>После осуществления указанных выше операций система переходит  в рабочий режим.</a:t>
            </a:r>
          </a:p>
          <a:p>
            <a:r>
              <a:rPr lang="ru-RU" sz="3700" dirty="0"/>
              <a:t> </a:t>
            </a:r>
          </a:p>
          <a:p>
            <a:endParaRPr lang="ru-RU" sz="1200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quarter" idx="4"/>
          </p:nvPr>
        </p:nvGraphicFramePr>
        <p:xfrm>
          <a:off x="4178300" y="1711325"/>
          <a:ext cx="35210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Содержимое 8" descr="IMG_20171004_120115.jpg"/>
          <p:cNvPicPr>
            <a:picLocks noGrp="1" noChangeAspect="1"/>
          </p:cNvPicPr>
          <p:nvPr>
            <p:ph sz="quarter" idx="2"/>
          </p:nvPr>
        </p:nvPicPr>
        <p:blipFill>
          <a:blip r:embed="rId7" cstate="print"/>
          <a:stretch>
            <a:fillRect/>
          </a:stretch>
        </p:blipFill>
        <p:spPr>
          <a:xfrm>
            <a:off x="674687" y="1711325"/>
            <a:ext cx="3086100" cy="4114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Расчет запаса мощности Автономного осветительного комплекса </a:t>
            </a:r>
            <a:r>
              <a:rPr lang="ru-RU" sz="1800" dirty="0" err="1"/>
              <a:t>ЮСТ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quarter" idx="4"/>
          </p:nvPr>
        </p:nvGraphicFramePr>
        <p:xfrm>
          <a:off x="4178300" y="1711325"/>
          <a:ext cx="35210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Содержимое 14" descr="IMG_20171004_162835.jpg"/>
          <p:cNvPicPr>
            <a:picLocks noGrp="1" noChangeAspect="1"/>
          </p:cNvPicPr>
          <p:nvPr>
            <p:ph sz="quarter" idx="2"/>
          </p:nvPr>
        </p:nvPicPr>
        <p:blipFill>
          <a:blip r:embed="rId7" cstate="print"/>
          <a:stretch>
            <a:fillRect/>
          </a:stretch>
        </p:blipFill>
        <p:spPr>
          <a:xfrm>
            <a:off x="674687" y="1711325"/>
            <a:ext cx="3086100" cy="4114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224</TotalTime>
  <Words>1242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Georgia</vt:lpstr>
      <vt:lpstr>Trebuchet MS</vt:lpstr>
      <vt:lpstr>Wingdings</vt:lpstr>
      <vt:lpstr>Wingdings 2</vt:lpstr>
      <vt:lpstr>Изящная</vt:lpstr>
      <vt:lpstr>Автономный осветительный комплекс«ЮСТ» </vt:lpstr>
      <vt:lpstr>          Разработчик и производитель:     ООО«Энергосистемы», г.Пенза. </vt:lpstr>
      <vt:lpstr>Презентация PowerPoint</vt:lpstr>
      <vt:lpstr>Презентация PowerPoint</vt:lpstr>
      <vt:lpstr>Общее описание автономного осветительного комплекса </vt:lpstr>
      <vt:lpstr>Презентация PowerPoint</vt:lpstr>
      <vt:lpstr>Работа осветительного комплекса осуществляется следующим образом:</vt:lpstr>
      <vt:lpstr>Порядок включения/отключения. </vt:lpstr>
      <vt:lpstr>Расчет запаса мощности Автономного осветительного комплекса ЮСТ </vt:lpstr>
      <vt:lpstr>Презентация PowerPoint</vt:lpstr>
      <vt:lpstr>РАСЧЕТ НАГРУЗОК АВТОНОМНОГО ОСВЕТИТЕЛЬНОГО КОМПЛЕКСА ЮСТ (АОК ЮСТ)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User1</cp:lastModifiedBy>
  <cp:revision>28</cp:revision>
  <dcterms:created xsi:type="dcterms:W3CDTF">2018-05-17T06:14:25Z</dcterms:created>
  <dcterms:modified xsi:type="dcterms:W3CDTF">2021-05-18T05:44:14Z</dcterms:modified>
</cp:coreProperties>
</file>